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6" r:id="rId3"/>
    <p:sldId id="283" r:id="rId4"/>
    <p:sldId id="277" r:id="rId5"/>
    <p:sldId id="292" r:id="rId6"/>
    <p:sldId id="284" r:id="rId7"/>
    <p:sldId id="293" r:id="rId8"/>
    <p:sldId id="275" r:id="rId9"/>
    <p:sldId id="278" r:id="rId10"/>
    <p:sldId id="281" r:id="rId11"/>
    <p:sldId id="285" r:id="rId12"/>
    <p:sldId id="291" r:id="rId13"/>
    <p:sldId id="287" r:id="rId14"/>
    <p:sldId id="288" r:id="rId15"/>
    <p:sldId id="289" r:id="rId16"/>
    <p:sldId id="290" r:id="rId17"/>
    <p:sldId id="286" r:id="rId18"/>
    <p:sldId id="264" r:id="rId19"/>
    <p:sldId id="301" r:id="rId20"/>
    <p:sldId id="304" r:id="rId21"/>
    <p:sldId id="302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96" r:id="rId31"/>
    <p:sldId id="295" r:id="rId32"/>
    <p:sldId id="298" r:id="rId33"/>
    <p:sldId id="300" r:id="rId34"/>
    <p:sldId id="299" r:id="rId35"/>
    <p:sldId id="294" r:id="rId36"/>
    <p:sldId id="279" r:id="rId37"/>
    <p:sldId id="265" r:id="rId38"/>
    <p:sldId id="267" r:id="rId39"/>
    <p:sldId id="272" r:id="rId40"/>
    <p:sldId id="273" r:id="rId41"/>
    <p:sldId id="268" r:id="rId42"/>
    <p:sldId id="269" r:id="rId43"/>
    <p:sldId id="270" r:id="rId44"/>
    <p:sldId id="271" r:id="rId45"/>
    <p:sldId id="282" r:id="rId46"/>
    <p:sldId id="266" r:id="rId47"/>
    <p:sldId id="263" r:id="rId48"/>
    <p:sldId id="258" r:id="rId49"/>
    <p:sldId id="257" r:id="rId50"/>
    <p:sldId id="259" r:id="rId51"/>
    <p:sldId id="260" r:id="rId52"/>
    <p:sldId id="280" r:id="rId53"/>
    <p:sldId id="261" r:id="rId5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41"/>
    <p:restoredTop sz="96405"/>
  </p:normalViewPr>
  <p:slideViewPr>
    <p:cSldViewPr snapToGrid="0">
      <p:cViewPr>
        <p:scale>
          <a:sx n="146" d="100"/>
          <a:sy n="146" d="100"/>
        </p:scale>
        <p:origin x="5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Kryvyy" userId="dd4a1792-d4ae-47b2-9576-80c4de12d5cf" providerId="ADAL" clId="{E1CD5C1A-C7FB-D041-9D41-D0B9F8404B7D}"/>
    <pc:docChg chg="undo redo custSel addSld delSld modSld sldOrd addSection delSection">
      <pc:chgData name="Taras Kryvyy" userId="dd4a1792-d4ae-47b2-9576-80c4de12d5cf" providerId="ADAL" clId="{E1CD5C1A-C7FB-D041-9D41-D0B9F8404B7D}" dt="2024-09-05T17:51:25.720" v="1616" actId="12"/>
      <pc:docMkLst>
        <pc:docMk/>
      </pc:docMkLst>
      <pc:sldChg chg="addSp delSp modSp mod ord modAnim">
        <pc:chgData name="Taras Kryvyy" userId="dd4a1792-d4ae-47b2-9576-80c4de12d5cf" providerId="ADAL" clId="{E1CD5C1A-C7FB-D041-9D41-D0B9F8404B7D}" dt="2024-09-05T16:48:41.428" v="1291" actId="14100"/>
        <pc:sldMkLst>
          <pc:docMk/>
          <pc:sldMk cId="1641215444" sldId="264"/>
        </pc:sldMkLst>
        <pc:spChg chg="mod">
          <ac:chgData name="Taras Kryvyy" userId="dd4a1792-d4ae-47b2-9576-80c4de12d5cf" providerId="ADAL" clId="{E1CD5C1A-C7FB-D041-9D41-D0B9F8404B7D}" dt="2024-09-05T16:48:31.658" v="1290" actId="20577"/>
          <ac:spMkLst>
            <pc:docMk/>
            <pc:sldMk cId="1641215444" sldId="264"/>
            <ac:spMk id="2" creationId="{4E0FD9EC-78C9-2229-76A4-7FD7799802D9}"/>
          </ac:spMkLst>
        </pc:spChg>
        <pc:spChg chg="mod">
          <ac:chgData name="Taras Kryvyy" userId="dd4a1792-d4ae-47b2-9576-80c4de12d5cf" providerId="ADAL" clId="{E1CD5C1A-C7FB-D041-9D41-D0B9F8404B7D}" dt="2024-09-05T16:48:41.428" v="1291" actId="14100"/>
          <ac:spMkLst>
            <pc:docMk/>
            <pc:sldMk cId="1641215444" sldId="264"/>
            <ac:spMk id="3" creationId="{5B778721-9E94-B6F4-9B00-2643C70B176F}"/>
          </ac:spMkLst>
        </pc:spChg>
        <pc:spChg chg="add del mod">
          <ac:chgData name="Taras Kryvyy" userId="dd4a1792-d4ae-47b2-9576-80c4de12d5cf" providerId="ADAL" clId="{E1CD5C1A-C7FB-D041-9D41-D0B9F8404B7D}" dt="2024-09-05T16:24:40.759" v="1125" actId="478"/>
          <ac:spMkLst>
            <pc:docMk/>
            <pc:sldMk cId="1641215444" sldId="264"/>
            <ac:spMk id="4" creationId="{2A6C57FA-5A6C-E031-46D2-89F429BEC872}"/>
          </ac:spMkLst>
        </pc:spChg>
        <pc:spChg chg="add mod">
          <ac:chgData name="Taras Kryvyy" userId="dd4a1792-d4ae-47b2-9576-80c4de12d5cf" providerId="ADAL" clId="{E1CD5C1A-C7FB-D041-9D41-D0B9F8404B7D}" dt="2024-09-05T16:32:31.545" v="1152" actId="255"/>
          <ac:spMkLst>
            <pc:docMk/>
            <pc:sldMk cId="1641215444" sldId="264"/>
            <ac:spMk id="10" creationId="{5067EB60-2692-2D7E-A87E-ABC56BA7F342}"/>
          </ac:spMkLst>
        </pc:spChg>
        <pc:graphicFrameChg chg="mod">
          <ac:chgData name="Taras Kryvyy" userId="dd4a1792-d4ae-47b2-9576-80c4de12d5cf" providerId="ADAL" clId="{E1CD5C1A-C7FB-D041-9D41-D0B9F8404B7D}" dt="2024-09-05T16:29:22.554" v="1149" actId="14100"/>
          <ac:graphicFrameMkLst>
            <pc:docMk/>
            <pc:sldMk cId="1641215444" sldId="264"/>
            <ac:graphicFrameMk id="8" creationId="{C572ABA8-655E-D34D-3F20-3FB309DBFE77}"/>
          </ac:graphicFrameMkLst>
        </pc:graphicFrameChg>
      </pc:sldChg>
      <pc:sldChg chg="modSp mod">
        <pc:chgData name="Taras Kryvyy" userId="dd4a1792-d4ae-47b2-9576-80c4de12d5cf" providerId="ADAL" clId="{E1CD5C1A-C7FB-D041-9D41-D0B9F8404B7D}" dt="2024-09-05T14:53:58.628" v="707" actId="1076"/>
        <pc:sldMkLst>
          <pc:docMk/>
          <pc:sldMk cId="789638539" sldId="276"/>
        </pc:sldMkLst>
        <pc:spChg chg="mod">
          <ac:chgData name="Taras Kryvyy" userId="dd4a1792-d4ae-47b2-9576-80c4de12d5cf" providerId="ADAL" clId="{E1CD5C1A-C7FB-D041-9D41-D0B9F8404B7D}" dt="2024-09-05T14:53:58.628" v="707" actId="1076"/>
          <ac:spMkLst>
            <pc:docMk/>
            <pc:sldMk cId="789638539" sldId="276"/>
            <ac:spMk id="7" creationId="{81E2D080-544D-74ED-E89A-135BB9A4BA42}"/>
          </ac:spMkLst>
        </pc:spChg>
        <pc:picChg chg="mod">
          <ac:chgData name="Taras Kryvyy" userId="dd4a1792-d4ae-47b2-9576-80c4de12d5cf" providerId="ADAL" clId="{E1CD5C1A-C7FB-D041-9D41-D0B9F8404B7D}" dt="2024-09-05T14:53:54.911" v="706" actId="14100"/>
          <ac:picMkLst>
            <pc:docMk/>
            <pc:sldMk cId="789638539" sldId="276"/>
            <ac:picMk id="6" creationId="{15D63359-3867-E949-1340-1A906582EF84}"/>
          </ac:picMkLst>
        </pc:picChg>
      </pc:sldChg>
      <pc:sldChg chg="modSp mod ord">
        <pc:chgData name="Taras Kryvyy" userId="dd4a1792-d4ae-47b2-9576-80c4de12d5cf" providerId="ADAL" clId="{E1CD5C1A-C7FB-D041-9D41-D0B9F8404B7D}" dt="2024-09-05T14:58:47.552" v="808" actId="403"/>
        <pc:sldMkLst>
          <pc:docMk/>
          <pc:sldMk cId="1446531818" sldId="284"/>
        </pc:sldMkLst>
        <pc:spChg chg="mod">
          <ac:chgData name="Taras Kryvyy" userId="dd4a1792-d4ae-47b2-9576-80c4de12d5cf" providerId="ADAL" clId="{E1CD5C1A-C7FB-D041-9D41-D0B9F8404B7D}" dt="2024-09-05T14:58:47.552" v="808" actId="403"/>
          <ac:spMkLst>
            <pc:docMk/>
            <pc:sldMk cId="1446531818" sldId="284"/>
            <ac:spMk id="3" creationId="{F9EDF275-88EC-5065-6837-6DCCCBD03BCB}"/>
          </ac:spMkLst>
        </pc:spChg>
      </pc:sldChg>
      <pc:sldChg chg="addSp delSp modSp mod delAnim modAnim">
        <pc:chgData name="Taras Kryvyy" userId="dd4a1792-d4ae-47b2-9576-80c4de12d5cf" providerId="ADAL" clId="{E1CD5C1A-C7FB-D041-9D41-D0B9F8404B7D}" dt="2024-09-05T10:39:29.289" v="119" actId="170"/>
        <pc:sldMkLst>
          <pc:docMk/>
          <pc:sldMk cId="1908488753" sldId="285"/>
        </pc:sldMkLst>
        <pc:spChg chg="add del mod">
          <ac:chgData name="Taras Kryvyy" userId="dd4a1792-d4ae-47b2-9576-80c4de12d5cf" providerId="ADAL" clId="{E1CD5C1A-C7FB-D041-9D41-D0B9F8404B7D}" dt="2024-09-05T09:59:25.828" v="15" actId="478"/>
          <ac:spMkLst>
            <pc:docMk/>
            <pc:sldMk cId="1908488753" sldId="285"/>
            <ac:spMk id="3" creationId="{59A27F27-AA81-71B9-EF18-442BF10F6F6F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4" creationId="{E6BFD389-5BDA-BBEA-7184-43FC5A5BF41A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5" creationId="{BA542A0C-C56A-5C0F-9E35-34440E8B9D1D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6" creationId="{252D55BB-807F-AB1D-E890-93B975DAF669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0" creationId="{F2315BD6-5F6A-95A5-858F-54D0C7F7BDBA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1" creationId="{9C3A13C1-013B-5885-1EC5-216173A5A638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2" creationId="{363165CC-2AB5-876D-F082-72992C8AADDD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3" creationId="{684E4350-010C-8A90-B5AC-8CFAF5060561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4" creationId="{98E5B70F-B564-FE87-BCF0-2F981F5026A6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5" creationId="{3D497D03-5FB8-BEF2-1007-64367FEA69FD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6" creationId="{BE9E5DF5-6AFE-1EDC-31BD-C7E8DE03587A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7" creationId="{CEB5F2D6-3599-926F-630F-9BCE51EACBFB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8" creationId="{37959508-A4E4-E66B-B84D-D4746789F22B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49" creationId="{42455430-BC51-B73C-1A08-A9CAC52B440F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50" creationId="{3C3659AC-0DBF-CF2D-028D-B1555A7E3AA3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57" creationId="{6917FA58-93AB-3E6F-F44F-D6647C2CEF7A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58" creationId="{FFD118D2-E5F5-1B41-5459-B5F573169DA3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61" creationId="{D3BC447E-F798-F012-5CCB-CA7C06CF476A}"/>
          </ac:spMkLst>
        </pc:spChg>
        <pc:spChg chg="mod">
          <ac:chgData name="Taras Kryvyy" userId="dd4a1792-d4ae-47b2-9576-80c4de12d5cf" providerId="ADAL" clId="{E1CD5C1A-C7FB-D041-9D41-D0B9F8404B7D}" dt="2024-09-05T10:38:42.163" v="117" actId="166"/>
          <ac:spMkLst>
            <pc:docMk/>
            <pc:sldMk cId="1908488753" sldId="285"/>
            <ac:spMk id="164" creationId="{6A5305DC-E678-157C-D207-CE6F2A1A3E6B}"/>
          </ac:spMkLst>
        </pc:spChg>
        <pc:spChg chg="mod">
          <ac:chgData name="Taras Kryvyy" userId="dd4a1792-d4ae-47b2-9576-80c4de12d5cf" providerId="ADAL" clId="{E1CD5C1A-C7FB-D041-9D41-D0B9F8404B7D}" dt="2024-09-05T10:39:29.289" v="119" actId="170"/>
          <ac:spMkLst>
            <pc:docMk/>
            <pc:sldMk cId="1908488753" sldId="285"/>
            <ac:spMk id="165" creationId="{F9C9A897-9703-FC4A-0C18-43FFCC7D5BFD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67" creationId="{7C5D0C2C-0DAB-1A48-206A-482936090D78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70" creationId="{162D79C2-CC26-6F4F-CCD2-C6FA9B85362D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72" creationId="{8E081C4B-CD7B-18A0-E328-304262704F3E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74" creationId="{1E847567-0BED-E041-104F-C1F221428337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76" creationId="{32226722-77DE-DBEB-4D7E-29CA915AC4C3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78" creationId="{9F4002D4-0168-88BF-B1AB-F7CC7748DEA0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80" creationId="{C14926F9-EA54-4F05-5DDF-B3A5685E69E5}"/>
          </ac:spMkLst>
        </pc:spChg>
        <pc:spChg chg="mod">
          <ac:chgData name="Taras Kryvyy" userId="dd4a1792-d4ae-47b2-9576-80c4de12d5cf" providerId="ADAL" clId="{E1CD5C1A-C7FB-D041-9D41-D0B9F8404B7D}" dt="2024-09-05T09:59:44.334" v="17" actId="207"/>
          <ac:spMkLst>
            <pc:docMk/>
            <pc:sldMk cId="1908488753" sldId="285"/>
            <ac:spMk id="182" creationId="{CA177487-6451-00C0-9572-36A6BC3401AF}"/>
          </ac:spMkLst>
        </pc:spChg>
        <pc:spChg chg="mod">
          <ac:chgData name="Taras Kryvyy" userId="dd4a1792-d4ae-47b2-9576-80c4de12d5cf" providerId="ADAL" clId="{E1CD5C1A-C7FB-D041-9D41-D0B9F8404B7D}" dt="2024-09-05T10:00:35.999" v="48" actId="20577"/>
          <ac:spMkLst>
            <pc:docMk/>
            <pc:sldMk cId="1908488753" sldId="285"/>
            <ac:spMk id="188" creationId="{D0B7E02F-9A01-BF50-4D94-6DCDBC163264}"/>
          </ac:spMkLst>
        </pc:spChg>
        <pc:spChg chg="del">
          <ac:chgData name="Taras Kryvyy" userId="dd4a1792-d4ae-47b2-9576-80c4de12d5cf" providerId="ADAL" clId="{E1CD5C1A-C7FB-D041-9D41-D0B9F8404B7D}" dt="2024-09-05T09:59:16.463" v="12" actId="478"/>
          <ac:spMkLst>
            <pc:docMk/>
            <pc:sldMk cId="1908488753" sldId="285"/>
            <ac:spMk id="190" creationId="{36E71F63-8588-2D76-439F-0E212A588CFE}"/>
          </ac:spMkLst>
        </pc:spChg>
        <pc:spChg chg="del">
          <ac:chgData name="Taras Kryvyy" userId="dd4a1792-d4ae-47b2-9576-80c4de12d5cf" providerId="ADAL" clId="{E1CD5C1A-C7FB-D041-9D41-D0B9F8404B7D}" dt="2024-09-05T09:59:13.222" v="10" actId="478"/>
          <ac:spMkLst>
            <pc:docMk/>
            <pc:sldMk cId="1908488753" sldId="285"/>
            <ac:spMk id="192" creationId="{623C44CC-75B5-0BB9-050A-1730A5BC2EBD}"/>
          </ac:spMkLst>
        </pc:spChg>
        <pc:spChg chg="del">
          <ac:chgData name="Taras Kryvyy" userId="dd4a1792-d4ae-47b2-9576-80c4de12d5cf" providerId="ADAL" clId="{E1CD5C1A-C7FB-D041-9D41-D0B9F8404B7D}" dt="2024-09-05T09:59:15.007" v="11" actId="478"/>
          <ac:spMkLst>
            <pc:docMk/>
            <pc:sldMk cId="1908488753" sldId="285"/>
            <ac:spMk id="194" creationId="{4E1D7F7D-F07F-4CB9-473A-7E4692F62A49}"/>
          </ac:spMkLst>
        </pc:spChg>
        <pc:spChg chg="del">
          <ac:chgData name="Taras Kryvyy" userId="dd4a1792-d4ae-47b2-9576-80c4de12d5cf" providerId="ADAL" clId="{E1CD5C1A-C7FB-D041-9D41-D0B9F8404B7D}" dt="2024-09-05T09:59:13.222" v="10" actId="478"/>
          <ac:spMkLst>
            <pc:docMk/>
            <pc:sldMk cId="1908488753" sldId="285"/>
            <ac:spMk id="196" creationId="{D9A8B067-3364-3479-4B27-5C7C7A0D7B17}"/>
          </ac:spMkLst>
        </pc:sp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1" creationId="{24B5DC47-26CD-6072-BDE9-478D66BA210B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2" creationId="{818C5093-567E-80E8-BF18-8390F0E8FD7A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3" creationId="{C984FC1F-1E9F-085E-4123-ED382ADF570B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4" creationId="{B445EEC2-1DDB-762F-5660-8BB09A4F3FF7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5" creationId="{B1BA679C-E0A3-5BAE-FDCA-16844BFAA595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56" creationId="{A4D13736-1904-3EEE-7CCA-04CBD2F7A6F7}"/>
          </ac:cxnSpMkLst>
        </pc:cxnChg>
        <pc:cxnChg chg="mod">
          <ac:chgData name="Taras Kryvyy" userId="dd4a1792-d4ae-47b2-9576-80c4de12d5cf" providerId="ADAL" clId="{E1CD5C1A-C7FB-D041-9D41-D0B9F8404B7D}" dt="2024-09-05T09:59:59.922" v="18" actId="208"/>
          <ac:cxnSpMkLst>
            <pc:docMk/>
            <pc:sldMk cId="1908488753" sldId="285"/>
            <ac:cxnSpMk id="159" creationId="{7AD1BB8D-7CA5-9139-73F8-148E471B9BFB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0" creationId="{94879E22-0B3E-1B59-EB51-D67DA2CF9B0A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2" creationId="{8CC2FF59-03A2-3D22-18A1-B003B29F477A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3" creationId="{07C435E5-806B-4C0F-E029-BBF659526162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6" creationId="{C8DC1CEF-E48D-53DE-F4F3-7FD0B947A4A8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8" creationId="{DD44E7CF-3434-8D05-32FF-89C4B4D91892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69" creationId="{4F2EB991-6E74-B170-8866-FBCAA2773B4A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71" creationId="{1D4942DD-EE8E-A43A-FB47-1256D311A9C7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73" creationId="{2383FB50-0337-12B9-354A-E300484C2DDF}"/>
          </ac:cxnSpMkLst>
        </pc:cxnChg>
        <pc:cxnChg chg="mod">
          <ac:chgData name="Taras Kryvyy" userId="dd4a1792-d4ae-47b2-9576-80c4de12d5cf" providerId="ADAL" clId="{E1CD5C1A-C7FB-D041-9D41-D0B9F8404B7D}" dt="2024-09-05T09:59:59.922" v="18" actId="208"/>
          <ac:cxnSpMkLst>
            <pc:docMk/>
            <pc:sldMk cId="1908488753" sldId="285"/>
            <ac:cxnSpMk id="175" creationId="{F68F979B-753A-D66C-5BF5-80519B1C57C6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77" creationId="{448432C5-1E6D-D832-E97C-C528B50CE13F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79" creationId="{69972887-791B-E647-56C9-F1369D1A2848}"/>
          </ac:cxnSpMkLst>
        </pc:cxnChg>
        <pc:cxnChg chg="mod">
          <ac:chgData name="Taras Kryvyy" userId="dd4a1792-d4ae-47b2-9576-80c4de12d5cf" providerId="ADAL" clId="{E1CD5C1A-C7FB-D041-9D41-D0B9F8404B7D}" dt="2024-09-05T09:59:44.334" v="17" actId="207"/>
          <ac:cxnSpMkLst>
            <pc:docMk/>
            <pc:sldMk cId="1908488753" sldId="285"/>
            <ac:cxnSpMk id="181" creationId="{CBEB38E6-B67D-773C-6E2E-01269AD8926B}"/>
          </ac:cxnSpMkLst>
        </pc:cxnChg>
      </pc:sldChg>
      <pc:sldChg chg="addSp delSp modSp mod modAnim">
        <pc:chgData name="Taras Kryvyy" userId="dd4a1792-d4ae-47b2-9576-80c4de12d5cf" providerId="ADAL" clId="{E1CD5C1A-C7FB-D041-9D41-D0B9F8404B7D}" dt="2024-09-05T16:23:46.868" v="1116" actId="21"/>
        <pc:sldMkLst>
          <pc:docMk/>
          <pc:sldMk cId="3670331485" sldId="286"/>
        </pc:sldMkLst>
        <pc:spChg chg="add del mod">
          <ac:chgData name="Taras Kryvyy" userId="dd4a1792-d4ae-47b2-9576-80c4de12d5cf" providerId="ADAL" clId="{E1CD5C1A-C7FB-D041-9D41-D0B9F8404B7D}" dt="2024-09-05T16:23:46.868" v="1116" actId="21"/>
          <ac:spMkLst>
            <pc:docMk/>
            <pc:sldMk cId="3670331485" sldId="286"/>
            <ac:spMk id="3" creationId="{2208A92A-19C6-6733-D784-736EC39AE867}"/>
          </ac:spMkLst>
        </pc:spChg>
      </pc:sldChg>
      <pc:sldChg chg="addSp modSp mod modAnim">
        <pc:chgData name="Taras Kryvyy" userId="dd4a1792-d4ae-47b2-9576-80c4de12d5cf" providerId="ADAL" clId="{E1CD5C1A-C7FB-D041-9D41-D0B9F8404B7D}" dt="2024-09-05T12:46:56.683" v="307"/>
        <pc:sldMkLst>
          <pc:docMk/>
          <pc:sldMk cId="3822653285" sldId="287"/>
        </pc:sldMkLst>
        <pc:spChg chg="add mod">
          <ac:chgData name="Taras Kryvyy" userId="dd4a1792-d4ae-47b2-9576-80c4de12d5cf" providerId="ADAL" clId="{E1CD5C1A-C7FB-D041-9D41-D0B9F8404B7D}" dt="2024-09-05T12:45:56.279" v="276" actId="1076"/>
          <ac:spMkLst>
            <pc:docMk/>
            <pc:sldMk cId="3822653285" sldId="287"/>
            <ac:spMk id="7" creationId="{6E623BF3-D06D-8FD0-F1FC-047AC346D403}"/>
          </ac:spMkLst>
        </pc:spChg>
        <pc:spChg chg="add mod">
          <ac:chgData name="Taras Kryvyy" userId="dd4a1792-d4ae-47b2-9576-80c4de12d5cf" providerId="ADAL" clId="{E1CD5C1A-C7FB-D041-9D41-D0B9F8404B7D}" dt="2024-09-05T12:42:28.362" v="230" actId="1076"/>
          <ac:spMkLst>
            <pc:docMk/>
            <pc:sldMk cId="3822653285" sldId="287"/>
            <ac:spMk id="11" creationId="{E9BD84F1-902F-1CBB-CB30-B3F709F2008B}"/>
          </ac:spMkLst>
        </pc:spChg>
        <pc:spChg chg="add mod">
          <ac:chgData name="Taras Kryvyy" userId="dd4a1792-d4ae-47b2-9576-80c4de12d5cf" providerId="ADAL" clId="{E1CD5C1A-C7FB-D041-9D41-D0B9F8404B7D}" dt="2024-09-05T12:42:39.946" v="232" actId="1076"/>
          <ac:spMkLst>
            <pc:docMk/>
            <pc:sldMk cId="3822653285" sldId="287"/>
            <ac:spMk id="13" creationId="{84BABA02-10BD-A9F5-4917-9917FE137040}"/>
          </ac:spMkLst>
        </pc:spChg>
        <pc:spChg chg="add mod">
          <ac:chgData name="Taras Kryvyy" userId="dd4a1792-d4ae-47b2-9576-80c4de12d5cf" providerId="ADAL" clId="{E1CD5C1A-C7FB-D041-9D41-D0B9F8404B7D}" dt="2024-09-05T12:43:26.701" v="263" actId="1076"/>
          <ac:spMkLst>
            <pc:docMk/>
            <pc:sldMk cId="3822653285" sldId="287"/>
            <ac:spMk id="14" creationId="{D50CEC7B-A485-CCC3-0ED1-96D0DB091BAE}"/>
          </ac:spMkLst>
        </pc:spChg>
        <pc:spChg chg="add mod">
          <ac:chgData name="Taras Kryvyy" userId="dd4a1792-d4ae-47b2-9576-80c4de12d5cf" providerId="ADAL" clId="{E1CD5C1A-C7FB-D041-9D41-D0B9F8404B7D}" dt="2024-09-05T12:46:23.765" v="305" actId="1076"/>
          <ac:spMkLst>
            <pc:docMk/>
            <pc:sldMk cId="3822653285" sldId="287"/>
            <ac:spMk id="15" creationId="{A2EBED0A-DE82-6A50-DFCF-8BFEC8E4ABCB}"/>
          </ac:spMkLst>
        </pc:spChg>
        <pc:spChg chg="mod">
          <ac:chgData name="Taras Kryvyy" userId="dd4a1792-d4ae-47b2-9576-80c4de12d5cf" providerId="ADAL" clId="{E1CD5C1A-C7FB-D041-9D41-D0B9F8404B7D}" dt="2024-09-05T12:40:33.530" v="209" actId="1076"/>
          <ac:spMkLst>
            <pc:docMk/>
            <pc:sldMk cId="3822653285" sldId="287"/>
            <ac:spMk id="190" creationId="{36E71F63-8588-2D76-439F-0E212A588CFE}"/>
          </ac:spMkLst>
        </pc:spChg>
      </pc:sldChg>
      <pc:sldChg chg="addSp modSp mod modAnim">
        <pc:chgData name="Taras Kryvyy" userId="dd4a1792-d4ae-47b2-9576-80c4de12d5cf" providerId="ADAL" clId="{E1CD5C1A-C7FB-D041-9D41-D0B9F8404B7D}" dt="2024-09-05T12:51:47.862" v="326" actId="208"/>
        <pc:sldMkLst>
          <pc:docMk/>
          <pc:sldMk cId="2016999416" sldId="288"/>
        </pc:sldMkLst>
        <pc:spChg chg="add mod">
          <ac:chgData name="Taras Kryvyy" userId="dd4a1792-d4ae-47b2-9576-80c4de12d5cf" providerId="ADAL" clId="{E1CD5C1A-C7FB-D041-9D41-D0B9F8404B7D}" dt="2024-09-05T12:51:47.862" v="326" actId="208"/>
          <ac:spMkLst>
            <pc:docMk/>
            <pc:sldMk cId="2016999416" sldId="288"/>
            <ac:spMk id="7" creationId="{85FFCE8C-3993-3575-E883-44A10F3E149A}"/>
          </ac:spMkLst>
        </pc:spChg>
        <pc:spChg chg="add mod">
          <ac:chgData name="Taras Kryvyy" userId="dd4a1792-d4ae-47b2-9576-80c4de12d5cf" providerId="ADAL" clId="{E1CD5C1A-C7FB-D041-9D41-D0B9F8404B7D}" dt="2024-09-05T12:49:19.644" v="319" actId="1076"/>
          <ac:spMkLst>
            <pc:docMk/>
            <pc:sldMk cId="2016999416" sldId="288"/>
            <ac:spMk id="10" creationId="{716D595B-3AFC-E66E-0470-7FD3F8371BB4}"/>
          </ac:spMkLst>
        </pc:spChg>
      </pc:sldChg>
      <pc:sldChg chg="addSp modSp mod modAnim">
        <pc:chgData name="Taras Kryvyy" userId="dd4a1792-d4ae-47b2-9576-80c4de12d5cf" providerId="ADAL" clId="{E1CD5C1A-C7FB-D041-9D41-D0B9F8404B7D}" dt="2024-09-05T13:01:34.436" v="438"/>
        <pc:sldMkLst>
          <pc:docMk/>
          <pc:sldMk cId="408474012" sldId="289"/>
        </pc:sldMkLst>
        <pc:spChg chg="add mod">
          <ac:chgData name="Taras Kryvyy" userId="dd4a1792-d4ae-47b2-9576-80c4de12d5cf" providerId="ADAL" clId="{E1CD5C1A-C7FB-D041-9D41-D0B9F8404B7D}" dt="2024-09-05T12:56:44.128" v="392" actId="1076"/>
          <ac:spMkLst>
            <pc:docMk/>
            <pc:sldMk cId="408474012" sldId="289"/>
            <ac:spMk id="7" creationId="{CCC55640-CC92-62CD-11DC-68493877144F}"/>
          </ac:spMkLst>
        </pc:spChg>
        <pc:spChg chg="add mod">
          <ac:chgData name="Taras Kryvyy" userId="dd4a1792-d4ae-47b2-9576-80c4de12d5cf" providerId="ADAL" clId="{E1CD5C1A-C7FB-D041-9D41-D0B9F8404B7D}" dt="2024-09-05T13:00:43.013" v="436" actId="1076"/>
          <ac:spMkLst>
            <pc:docMk/>
            <pc:sldMk cId="408474012" sldId="289"/>
            <ac:spMk id="8" creationId="{BDA65CC8-C797-F1EE-9478-63EA5927E6A7}"/>
          </ac:spMkLst>
        </pc:spChg>
        <pc:spChg chg="mod">
          <ac:chgData name="Taras Kryvyy" userId="dd4a1792-d4ae-47b2-9576-80c4de12d5cf" providerId="ADAL" clId="{E1CD5C1A-C7FB-D041-9D41-D0B9F8404B7D}" dt="2024-09-05T12:59:59.397" v="432" actId="1076"/>
          <ac:spMkLst>
            <pc:docMk/>
            <pc:sldMk cId="408474012" sldId="289"/>
            <ac:spMk id="12" creationId="{92D3CD54-CF0C-B492-939D-B6D74B87D1AC}"/>
          </ac:spMkLst>
        </pc:spChg>
        <pc:spChg chg="add mod">
          <ac:chgData name="Taras Kryvyy" userId="dd4a1792-d4ae-47b2-9576-80c4de12d5cf" providerId="ADAL" clId="{E1CD5C1A-C7FB-D041-9D41-D0B9F8404B7D}" dt="2024-09-05T13:00:30.264" v="435" actId="1076"/>
          <ac:spMkLst>
            <pc:docMk/>
            <pc:sldMk cId="408474012" sldId="289"/>
            <ac:spMk id="13" creationId="{F4AC51E1-F0EB-23F2-8EBA-40105B76B2E5}"/>
          </ac:spMkLst>
        </pc:spChg>
        <pc:spChg chg="mod">
          <ac:chgData name="Taras Kryvyy" userId="dd4a1792-d4ae-47b2-9576-80c4de12d5cf" providerId="ADAL" clId="{E1CD5C1A-C7FB-D041-9D41-D0B9F8404B7D}" dt="2024-09-05T12:56:35.595" v="391" actId="1076"/>
          <ac:spMkLst>
            <pc:docMk/>
            <pc:sldMk cId="408474012" sldId="289"/>
            <ac:spMk id="14" creationId="{30F759E7-CF17-E57A-3AC9-0AB37DEC0496}"/>
          </ac:spMkLst>
        </pc:spChg>
      </pc:sldChg>
      <pc:sldChg chg="addSp delSp modSp mod delAnim modAnim">
        <pc:chgData name="Taras Kryvyy" userId="dd4a1792-d4ae-47b2-9576-80c4de12d5cf" providerId="ADAL" clId="{E1CD5C1A-C7FB-D041-9D41-D0B9F8404B7D}" dt="2024-09-05T13:30:14.860" v="522" actId="207"/>
        <pc:sldMkLst>
          <pc:docMk/>
          <pc:sldMk cId="4091804543" sldId="290"/>
        </pc:sldMkLst>
        <pc:spChg chg="mod">
          <ac:chgData name="Taras Kryvyy" userId="dd4a1792-d4ae-47b2-9576-80c4de12d5cf" providerId="ADAL" clId="{E1CD5C1A-C7FB-D041-9D41-D0B9F8404B7D}" dt="2024-09-05T13:04:58.774" v="463" actId="1076"/>
          <ac:spMkLst>
            <pc:docMk/>
            <pc:sldMk cId="4091804543" sldId="290"/>
            <ac:spMk id="2" creationId="{A7FE4E83-12A9-D3AF-FD51-DCBC63A6D758}"/>
          </ac:spMkLst>
        </pc:spChg>
        <pc:spChg chg="mod">
          <ac:chgData name="Taras Kryvyy" userId="dd4a1792-d4ae-47b2-9576-80c4de12d5cf" providerId="ADAL" clId="{E1CD5C1A-C7FB-D041-9D41-D0B9F8404B7D}" dt="2024-09-05T13:06:01.641" v="469" actId="14100"/>
          <ac:spMkLst>
            <pc:docMk/>
            <pc:sldMk cId="4091804543" sldId="290"/>
            <ac:spMk id="3" creationId="{3A15717D-0E36-BA60-3C62-00D2AE8A6A1B}"/>
          </ac:spMkLst>
        </pc:spChg>
        <pc:spChg chg="add mod">
          <ac:chgData name="Taras Kryvyy" userId="dd4a1792-d4ae-47b2-9576-80c4de12d5cf" providerId="ADAL" clId="{E1CD5C1A-C7FB-D041-9D41-D0B9F8404B7D}" dt="2024-09-05T13:07:49.097" v="483" actId="1076"/>
          <ac:spMkLst>
            <pc:docMk/>
            <pc:sldMk cId="4091804543" sldId="290"/>
            <ac:spMk id="8" creationId="{AABE6D7F-68DC-2E57-BB96-107EC82BA555}"/>
          </ac:spMkLst>
        </pc:spChg>
        <pc:spChg chg="del">
          <ac:chgData name="Taras Kryvyy" userId="dd4a1792-d4ae-47b2-9576-80c4de12d5cf" providerId="ADAL" clId="{E1CD5C1A-C7FB-D041-9D41-D0B9F8404B7D}" dt="2024-09-05T13:03:55.285" v="458" actId="478"/>
          <ac:spMkLst>
            <pc:docMk/>
            <pc:sldMk cId="4091804543" sldId="290"/>
            <ac:spMk id="9" creationId="{A633F36B-C723-FB54-7A41-422CC799D421}"/>
          </ac:spMkLst>
        </pc:spChg>
        <pc:spChg chg="del">
          <ac:chgData name="Taras Kryvyy" userId="dd4a1792-d4ae-47b2-9576-80c4de12d5cf" providerId="ADAL" clId="{E1CD5C1A-C7FB-D041-9D41-D0B9F8404B7D}" dt="2024-09-05T13:03:53.187" v="457" actId="478"/>
          <ac:spMkLst>
            <pc:docMk/>
            <pc:sldMk cId="4091804543" sldId="290"/>
            <ac:spMk id="11" creationId="{755DDA56-5E18-CA51-3F90-9226FFC759DD}"/>
          </ac:spMkLst>
        </pc:spChg>
        <pc:spChg chg="add mod">
          <ac:chgData name="Taras Kryvyy" userId="dd4a1792-d4ae-47b2-9576-80c4de12d5cf" providerId="ADAL" clId="{E1CD5C1A-C7FB-D041-9D41-D0B9F8404B7D}" dt="2024-09-05T13:06:57.782" v="478" actId="1076"/>
          <ac:spMkLst>
            <pc:docMk/>
            <pc:sldMk cId="4091804543" sldId="290"/>
            <ac:spMk id="12" creationId="{120F3AF1-1665-C45B-FA50-623D3319B7CD}"/>
          </ac:spMkLst>
        </pc:spChg>
        <pc:spChg chg="add mod">
          <ac:chgData name="Taras Kryvyy" userId="dd4a1792-d4ae-47b2-9576-80c4de12d5cf" providerId="ADAL" clId="{E1CD5C1A-C7FB-D041-9D41-D0B9F8404B7D}" dt="2024-09-05T13:06:47.319" v="477" actId="1076"/>
          <ac:spMkLst>
            <pc:docMk/>
            <pc:sldMk cId="4091804543" sldId="290"/>
            <ac:spMk id="14" creationId="{4843AB4A-6AD7-2CCA-1961-E9BB83219685}"/>
          </ac:spMkLst>
        </pc:spChg>
        <pc:spChg chg="mod">
          <ac:chgData name="Taras Kryvyy" userId="dd4a1792-d4ae-47b2-9576-80c4de12d5cf" providerId="ADAL" clId="{E1CD5C1A-C7FB-D041-9D41-D0B9F8404B7D}" dt="2024-09-05T13:05:28.875" v="465" actId="207"/>
          <ac:spMkLst>
            <pc:docMk/>
            <pc:sldMk cId="4091804543" sldId="290"/>
            <ac:spMk id="174" creationId="{1E847567-0BED-E041-104F-C1F221428337}"/>
          </ac:spMkLst>
        </pc:spChg>
        <pc:spChg chg="mod">
          <ac:chgData name="Taras Kryvyy" userId="dd4a1792-d4ae-47b2-9576-80c4de12d5cf" providerId="ADAL" clId="{E1CD5C1A-C7FB-D041-9D41-D0B9F8404B7D}" dt="2024-09-05T13:30:14.860" v="522" actId="207"/>
          <ac:spMkLst>
            <pc:docMk/>
            <pc:sldMk cId="4091804543" sldId="290"/>
            <ac:spMk id="182" creationId="{CA177487-6451-00C0-9572-36A6BC3401AF}"/>
          </ac:spMkLst>
        </pc:spChg>
        <pc:spChg chg="mod">
          <ac:chgData name="Taras Kryvyy" userId="dd4a1792-d4ae-47b2-9576-80c4de12d5cf" providerId="ADAL" clId="{E1CD5C1A-C7FB-D041-9D41-D0B9F8404B7D}" dt="2024-09-05T13:03:14.876" v="454" actId="20577"/>
          <ac:spMkLst>
            <pc:docMk/>
            <pc:sldMk cId="4091804543" sldId="290"/>
            <ac:spMk id="188" creationId="{D0B7E02F-9A01-BF50-4D94-6DCDBC163264}"/>
          </ac:spMkLst>
        </pc:spChg>
        <pc:spChg chg="del">
          <ac:chgData name="Taras Kryvyy" userId="dd4a1792-d4ae-47b2-9576-80c4de12d5cf" providerId="ADAL" clId="{E1CD5C1A-C7FB-D041-9D41-D0B9F8404B7D}" dt="2024-09-05T13:04:53.795" v="461" actId="478"/>
          <ac:spMkLst>
            <pc:docMk/>
            <pc:sldMk cId="4091804543" sldId="290"/>
            <ac:spMk id="190" creationId="{36E71F63-8588-2D76-439F-0E212A588CFE}"/>
          </ac:spMkLst>
        </pc:spChg>
        <pc:cxnChg chg="mod">
          <ac:chgData name="Taras Kryvyy" userId="dd4a1792-d4ae-47b2-9576-80c4de12d5cf" providerId="ADAL" clId="{E1CD5C1A-C7FB-D041-9D41-D0B9F8404B7D}" dt="2024-09-05T13:05:25.822" v="464" actId="208"/>
          <ac:cxnSpMkLst>
            <pc:docMk/>
            <pc:sldMk cId="4091804543" sldId="290"/>
            <ac:cxnSpMk id="155" creationId="{B1BA679C-E0A3-5BAE-FDCA-16844BFAA595}"/>
          </ac:cxnSpMkLst>
        </pc:cxnChg>
        <pc:cxnChg chg="mod">
          <ac:chgData name="Taras Kryvyy" userId="dd4a1792-d4ae-47b2-9576-80c4de12d5cf" providerId="ADAL" clId="{E1CD5C1A-C7FB-D041-9D41-D0B9F8404B7D}" dt="2024-09-05T13:05:40.981" v="467" actId="208"/>
          <ac:cxnSpMkLst>
            <pc:docMk/>
            <pc:sldMk cId="4091804543" sldId="290"/>
            <ac:cxnSpMk id="160" creationId="{94879E22-0B3E-1B59-EB51-D67DA2CF9B0A}"/>
          </ac:cxnSpMkLst>
        </pc:cxnChg>
        <pc:cxnChg chg="mod">
          <ac:chgData name="Taras Kryvyy" userId="dd4a1792-d4ae-47b2-9576-80c4de12d5cf" providerId="ADAL" clId="{E1CD5C1A-C7FB-D041-9D41-D0B9F8404B7D}" dt="2024-09-05T13:05:25.822" v="464" actId="208"/>
          <ac:cxnSpMkLst>
            <pc:docMk/>
            <pc:sldMk cId="4091804543" sldId="290"/>
            <ac:cxnSpMk id="173" creationId="{2383FB50-0337-12B9-354A-E300484C2DDF}"/>
          </ac:cxnSpMkLst>
        </pc:cxnChg>
        <pc:cxnChg chg="mod">
          <ac:chgData name="Taras Kryvyy" userId="dd4a1792-d4ae-47b2-9576-80c4de12d5cf" providerId="ADAL" clId="{E1CD5C1A-C7FB-D041-9D41-D0B9F8404B7D}" dt="2024-09-05T13:05:40.981" v="467" actId="208"/>
          <ac:cxnSpMkLst>
            <pc:docMk/>
            <pc:sldMk cId="4091804543" sldId="290"/>
            <ac:cxnSpMk id="181" creationId="{CBEB38E6-B67D-773C-6E2E-01269AD8926B}"/>
          </ac:cxnSpMkLst>
        </pc:cxnChg>
      </pc:sldChg>
      <pc:sldChg chg="addSp modSp add mod modAnim">
        <pc:chgData name="Taras Kryvyy" userId="dd4a1792-d4ae-47b2-9576-80c4de12d5cf" providerId="ADAL" clId="{E1CD5C1A-C7FB-D041-9D41-D0B9F8404B7D}" dt="2024-09-05T12:35:47.002" v="208" actId="20577"/>
        <pc:sldMkLst>
          <pc:docMk/>
          <pc:sldMk cId="280200631" sldId="291"/>
        </pc:sldMkLst>
        <pc:spChg chg="add mod">
          <ac:chgData name="Taras Kryvyy" userId="dd4a1792-d4ae-47b2-9576-80c4de12d5cf" providerId="ADAL" clId="{E1CD5C1A-C7FB-D041-9D41-D0B9F8404B7D}" dt="2024-09-05T12:35:47.002" v="208" actId="20577"/>
          <ac:spMkLst>
            <pc:docMk/>
            <pc:sldMk cId="280200631" sldId="291"/>
            <ac:spMk id="2" creationId="{1C104689-8523-D000-F99D-B2CC732B13E3}"/>
          </ac:spMkLst>
        </pc:spChg>
        <pc:spChg chg="mod">
          <ac:chgData name="Taras Kryvyy" userId="dd4a1792-d4ae-47b2-9576-80c4de12d5cf" providerId="ADAL" clId="{E1CD5C1A-C7FB-D041-9D41-D0B9F8404B7D}" dt="2024-09-05T12:19:37.504" v="135" actId="1076"/>
          <ac:spMkLst>
            <pc:docMk/>
            <pc:sldMk cId="280200631" sldId="291"/>
            <ac:spMk id="192" creationId="{623C44CC-75B5-0BB9-050A-1730A5BC2EBD}"/>
          </ac:spMkLst>
        </pc:spChg>
        <pc:spChg chg="mod">
          <ac:chgData name="Taras Kryvyy" userId="dd4a1792-d4ae-47b2-9576-80c4de12d5cf" providerId="ADAL" clId="{E1CD5C1A-C7FB-D041-9D41-D0B9F8404B7D}" dt="2024-09-05T12:19:37.504" v="135" actId="1076"/>
          <ac:spMkLst>
            <pc:docMk/>
            <pc:sldMk cId="280200631" sldId="291"/>
            <ac:spMk id="194" creationId="{4E1D7F7D-F07F-4CB9-473A-7E4692F62A49}"/>
          </ac:spMkLst>
        </pc:spChg>
        <pc:spChg chg="mod">
          <ac:chgData name="Taras Kryvyy" userId="dd4a1792-d4ae-47b2-9576-80c4de12d5cf" providerId="ADAL" clId="{E1CD5C1A-C7FB-D041-9D41-D0B9F8404B7D}" dt="2024-09-05T12:19:45.485" v="140" actId="1076"/>
          <ac:spMkLst>
            <pc:docMk/>
            <pc:sldMk cId="280200631" sldId="291"/>
            <ac:spMk id="196" creationId="{D9A8B067-3364-3479-4B27-5C7C7A0D7B17}"/>
          </ac:spMkLst>
        </pc:spChg>
      </pc:sldChg>
      <pc:sldChg chg="addSp delSp modSp add mod">
        <pc:chgData name="Taras Kryvyy" userId="dd4a1792-d4ae-47b2-9576-80c4de12d5cf" providerId="ADAL" clId="{E1CD5C1A-C7FB-D041-9D41-D0B9F8404B7D}" dt="2024-09-05T14:54:54.457" v="770" actId="1035"/>
        <pc:sldMkLst>
          <pc:docMk/>
          <pc:sldMk cId="2966059703" sldId="292"/>
        </pc:sldMkLst>
        <pc:spChg chg="del mod">
          <ac:chgData name="Taras Kryvyy" userId="dd4a1792-d4ae-47b2-9576-80c4de12d5cf" providerId="ADAL" clId="{E1CD5C1A-C7FB-D041-9D41-D0B9F8404B7D}" dt="2024-09-05T14:54:39.957" v="708" actId="478"/>
          <ac:spMkLst>
            <pc:docMk/>
            <pc:sldMk cId="2966059703" sldId="292"/>
            <ac:spMk id="5" creationId="{2360C1A2-59CA-F6C6-78F4-5CBF3490F0A5}"/>
          </ac:spMkLst>
        </pc:spChg>
        <pc:spChg chg="mod">
          <ac:chgData name="Taras Kryvyy" userId="dd4a1792-d4ae-47b2-9576-80c4de12d5cf" providerId="ADAL" clId="{E1CD5C1A-C7FB-D041-9D41-D0B9F8404B7D}" dt="2024-09-05T14:54:54.457" v="770" actId="1035"/>
          <ac:spMkLst>
            <pc:docMk/>
            <pc:sldMk cId="2966059703" sldId="292"/>
            <ac:spMk id="8" creationId="{092F4C64-3A41-5048-9E92-E62A3C3E9E46}"/>
          </ac:spMkLst>
        </pc:spChg>
        <pc:spChg chg="add mod">
          <ac:chgData name="Taras Kryvyy" userId="dd4a1792-d4ae-47b2-9576-80c4de12d5cf" providerId="ADAL" clId="{E1CD5C1A-C7FB-D041-9D41-D0B9F8404B7D}" dt="2024-09-05T14:54:49.950" v="750" actId="1035"/>
          <ac:spMkLst>
            <pc:docMk/>
            <pc:sldMk cId="2966059703" sldId="292"/>
            <ac:spMk id="10" creationId="{892E750A-E0B1-7979-4E79-E612EC9725BC}"/>
          </ac:spMkLst>
        </pc:spChg>
        <pc:picChg chg="del">
          <ac:chgData name="Taras Kryvyy" userId="dd4a1792-d4ae-47b2-9576-80c4de12d5cf" providerId="ADAL" clId="{E1CD5C1A-C7FB-D041-9D41-D0B9F8404B7D}" dt="2024-09-05T14:12:54.233" v="525" actId="478"/>
          <ac:picMkLst>
            <pc:docMk/>
            <pc:sldMk cId="2966059703" sldId="292"/>
            <ac:picMk id="6" creationId="{57D568ED-BF09-63EE-3C1B-D0A692AECFA9}"/>
          </ac:picMkLst>
        </pc:picChg>
        <pc:picChg chg="del">
          <ac:chgData name="Taras Kryvyy" userId="dd4a1792-d4ae-47b2-9576-80c4de12d5cf" providerId="ADAL" clId="{E1CD5C1A-C7FB-D041-9D41-D0B9F8404B7D}" dt="2024-09-05T14:12:54.233" v="525" actId="478"/>
          <ac:picMkLst>
            <pc:docMk/>
            <pc:sldMk cId="2966059703" sldId="292"/>
            <ac:picMk id="7" creationId="{7FD3EFAD-38DB-8AFC-7252-E9B3A6A24604}"/>
          </ac:picMkLst>
        </pc:picChg>
        <pc:picChg chg="add mod">
          <ac:chgData name="Taras Kryvyy" userId="dd4a1792-d4ae-47b2-9576-80c4de12d5cf" providerId="ADAL" clId="{E1CD5C1A-C7FB-D041-9D41-D0B9F8404B7D}" dt="2024-09-05T14:54:46.065" v="737" actId="1035"/>
          <ac:picMkLst>
            <pc:docMk/>
            <pc:sldMk cId="2966059703" sldId="292"/>
            <ac:picMk id="1026" creationId="{B29823A8-62D3-186B-5878-2A570F6DA59B}"/>
          </ac:picMkLst>
        </pc:picChg>
      </pc:sldChg>
      <pc:sldChg chg="addSp modSp new mod ord modAnim">
        <pc:chgData name="Taras Kryvyy" userId="dd4a1792-d4ae-47b2-9576-80c4de12d5cf" providerId="ADAL" clId="{E1CD5C1A-C7FB-D041-9D41-D0B9F8404B7D}" dt="2024-09-05T14:53:25.666" v="703" actId="20578"/>
        <pc:sldMkLst>
          <pc:docMk/>
          <pc:sldMk cId="3607331757" sldId="293"/>
        </pc:sldMkLst>
        <pc:spChg chg="add mod">
          <ac:chgData name="Taras Kryvyy" userId="dd4a1792-d4ae-47b2-9576-80c4de12d5cf" providerId="ADAL" clId="{E1CD5C1A-C7FB-D041-9D41-D0B9F8404B7D}" dt="2024-09-05T14:38:07.805" v="642" actId="1076"/>
          <ac:spMkLst>
            <pc:docMk/>
            <pc:sldMk cId="3607331757" sldId="293"/>
            <ac:spMk id="6" creationId="{EC9B58A3-481C-A89B-C57F-6BB19C6DFDAB}"/>
          </ac:spMkLst>
        </pc:spChg>
        <pc:spChg chg="add mod">
          <ac:chgData name="Taras Kryvyy" userId="dd4a1792-d4ae-47b2-9576-80c4de12d5cf" providerId="ADAL" clId="{E1CD5C1A-C7FB-D041-9D41-D0B9F8404B7D}" dt="2024-09-05T14:37:29.076" v="633" actId="20577"/>
          <ac:spMkLst>
            <pc:docMk/>
            <pc:sldMk cId="3607331757" sldId="293"/>
            <ac:spMk id="7" creationId="{6C4B7A9F-15BE-65BF-184A-90BB57A4A92E}"/>
          </ac:spMkLst>
        </pc:spChg>
        <pc:spChg chg="add mod">
          <ac:chgData name="Taras Kryvyy" userId="dd4a1792-d4ae-47b2-9576-80c4de12d5cf" providerId="ADAL" clId="{E1CD5C1A-C7FB-D041-9D41-D0B9F8404B7D}" dt="2024-09-05T14:37:47.479" v="635" actId="1076"/>
          <ac:spMkLst>
            <pc:docMk/>
            <pc:sldMk cId="3607331757" sldId="293"/>
            <ac:spMk id="8" creationId="{28FB639A-444E-1BB4-9216-55E5E0580D58}"/>
          </ac:spMkLst>
        </pc:spChg>
        <pc:spChg chg="add mod">
          <ac:chgData name="Taras Kryvyy" userId="dd4a1792-d4ae-47b2-9576-80c4de12d5cf" providerId="ADAL" clId="{E1CD5C1A-C7FB-D041-9D41-D0B9F8404B7D}" dt="2024-09-05T14:38:56.765" v="644" actId="1076"/>
          <ac:spMkLst>
            <pc:docMk/>
            <pc:sldMk cId="3607331757" sldId="293"/>
            <ac:spMk id="9" creationId="{7A0D5A80-A0E8-5A07-C386-EE55320CDC7F}"/>
          </ac:spMkLst>
        </pc:spChg>
        <pc:graphicFrameChg chg="add mod modGraphic">
          <ac:chgData name="Taras Kryvyy" userId="dd4a1792-d4ae-47b2-9576-80c4de12d5cf" providerId="ADAL" clId="{E1CD5C1A-C7FB-D041-9D41-D0B9F8404B7D}" dt="2024-09-05T14:33:35.105" v="630" actId="14100"/>
          <ac:graphicFrameMkLst>
            <pc:docMk/>
            <pc:sldMk cId="3607331757" sldId="293"/>
            <ac:graphicFrameMk id="5" creationId="{B6B46E1D-374B-DA30-A7DE-C48FF176F32E}"/>
          </ac:graphicFrameMkLst>
        </pc:graphicFrameChg>
      </pc:sldChg>
      <pc:sldChg chg="addSp delSp modSp new mod">
        <pc:chgData name="Taras Kryvyy" userId="dd4a1792-d4ae-47b2-9576-80c4de12d5cf" providerId="ADAL" clId="{E1CD5C1A-C7FB-D041-9D41-D0B9F8404B7D}" dt="2024-09-05T17:51:25.720" v="1616" actId="12"/>
        <pc:sldMkLst>
          <pc:docMk/>
          <pc:sldMk cId="2524709988" sldId="294"/>
        </pc:sldMkLst>
        <pc:spChg chg="mod">
          <ac:chgData name="Taras Kryvyy" userId="dd4a1792-d4ae-47b2-9576-80c4de12d5cf" providerId="ADAL" clId="{E1CD5C1A-C7FB-D041-9D41-D0B9F8404B7D}" dt="2024-09-05T15:03:30.556" v="922" actId="20577"/>
          <ac:spMkLst>
            <pc:docMk/>
            <pc:sldMk cId="2524709988" sldId="294"/>
            <ac:spMk id="2" creationId="{1FA2F868-CA0B-05C7-1C64-70DDA00CDBE6}"/>
          </ac:spMkLst>
        </pc:spChg>
        <pc:spChg chg="del">
          <ac:chgData name="Taras Kryvyy" userId="dd4a1792-d4ae-47b2-9576-80c4de12d5cf" providerId="ADAL" clId="{E1CD5C1A-C7FB-D041-9D41-D0B9F8404B7D}" dt="2024-09-05T15:02:14.390" v="810"/>
          <ac:spMkLst>
            <pc:docMk/>
            <pc:sldMk cId="2524709988" sldId="294"/>
            <ac:spMk id="3" creationId="{049294F8-B2B7-1FAB-49F6-BE2EFD51FEA0}"/>
          </ac:spMkLst>
        </pc:spChg>
        <pc:spChg chg="add mod">
          <ac:chgData name="Taras Kryvyy" userId="dd4a1792-d4ae-47b2-9576-80c4de12d5cf" providerId="ADAL" clId="{E1CD5C1A-C7FB-D041-9D41-D0B9F8404B7D}" dt="2024-09-05T15:03:17.695" v="894" actId="14100"/>
          <ac:spMkLst>
            <pc:docMk/>
            <pc:sldMk cId="2524709988" sldId="294"/>
            <ac:spMk id="8" creationId="{9C8DF950-4D4B-B545-5734-6AEA608121C3}"/>
          </ac:spMkLst>
        </pc:spChg>
        <pc:spChg chg="add mod">
          <ac:chgData name="Taras Kryvyy" userId="dd4a1792-d4ae-47b2-9576-80c4de12d5cf" providerId="ADAL" clId="{E1CD5C1A-C7FB-D041-9D41-D0B9F8404B7D}" dt="2024-09-05T17:51:25.720" v="1616" actId="12"/>
          <ac:spMkLst>
            <pc:docMk/>
            <pc:sldMk cId="2524709988" sldId="294"/>
            <ac:spMk id="10" creationId="{4B1E6355-5C2C-C108-88F9-4B9056373A35}"/>
          </ac:spMkLst>
        </pc:spChg>
        <pc:picChg chg="add mod">
          <ac:chgData name="Taras Kryvyy" userId="dd4a1792-d4ae-47b2-9576-80c4de12d5cf" providerId="ADAL" clId="{E1CD5C1A-C7FB-D041-9D41-D0B9F8404B7D}" dt="2024-09-05T15:02:51.580" v="857" actId="1076"/>
          <ac:picMkLst>
            <pc:docMk/>
            <pc:sldMk cId="2524709988" sldId="294"/>
            <ac:picMk id="7" creationId="{C83E76B5-CE0F-2F2A-E6A2-1BA50E6990B1}"/>
          </ac:picMkLst>
        </pc:picChg>
      </pc:sldChg>
      <pc:sldChg chg="addSp delSp modSp new mod ord modClrScheme chgLayout">
        <pc:chgData name="Taras Kryvyy" userId="dd4a1792-d4ae-47b2-9576-80c4de12d5cf" providerId="ADAL" clId="{E1CD5C1A-C7FB-D041-9D41-D0B9F8404B7D}" dt="2024-09-05T16:05:41.414" v="1087" actId="207"/>
        <pc:sldMkLst>
          <pc:docMk/>
          <pc:sldMk cId="439254527" sldId="295"/>
        </pc:sldMkLst>
        <pc:spChg chg="del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2" creationId="{2ECC403A-91EA-3583-1D32-C940828588A3}"/>
          </ac:spMkLst>
        </pc:spChg>
        <pc:spChg chg="del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3" creationId="{B2B11718-548C-7A1D-97C6-BD0DB52DCD51}"/>
          </ac:spMkLst>
        </pc:spChg>
        <pc:spChg chg="del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4" creationId="{EC15AF8C-A9DB-99EE-92E1-42735F546545}"/>
          </ac:spMkLst>
        </pc:spChg>
        <pc:spChg chg="mod ord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5" creationId="{436AAC38-9EBF-6035-B3AF-2F1D76837F6E}"/>
          </ac:spMkLst>
        </pc:spChg>
        <pc:spChg chg="mod ord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6" creationId="{B6C7351D-80B4-9C7F-48F0-8F2B987157BA}"/>
          </ac:spMkLst>
        </pc:spChg>
        <pc:spChg chg="mod ord">
          <ac:chgData name="Taras Kryvyy" userId="dd4a1792-d4ae-47b2-9576-80c4de12d5cf" providerId="ADAL" clId="{E1CD5C1A-C7FB-D041-9D41-D0B9F8404B7D}" dt="2024-09-05T15:23:29.650" v="925" actId="700"/>
          <ac:spMkLst>
            <pc:docMk/>
            <pc:sldMk cId="439254527" sldId="295"/>
            <ac:spMk id="7" creationId="{BE61C4C6-DCED-BA4E-A362-1A14A3655769}"/>
          </ac:spMkLst>
        </pc:spChg>
        <pc:graphicFrameChg chg="add mod modGraphic">
          <ac:chgData name="Taras Kryvyy" userId="dd4a1792-d4ae-47b2-9576-80c4de12d5cf" providerId="ADAL" clId="{E1CD5C1A-C7FB-D041-9D41-D0B9F8404B7D}" dt="2024-09-05T16:05:41.414" v="1087" actId="207"/>
          <ac:graphicFrameMkLst>
            <pc:docMk/>
            <pc:sldMk cId="439254527" sldId="295"/>
            <ac:graphicFrameMk id="8" creationId="{A1F575CA-8FC4-E759-88CC-DB74CDAC4C5E}"/>
          </ac:graphicFrameMkLst>
        </pc:graphicFrameChg>
      </pc:sldChg>
      <pc:sldChg chg="modSp add mod">
        <pc:chgData name="Taras Kryvyy" userId="dd4a1792-d4ae-47b2-9576-80c4de12d5cf" providerId="ADAL" clId="{E1CD5C1A-C7FB-D041-9D41-D0B9F8404B7D}" dt="2024-09-05T16:03:10.178" v="1079" actId="207"/>
        <pc:sldMkLst>
          <pc:docMk/>
          <pc:sldMk cId="2807054759" sldId="296"/>
        </pc:sldMkLst>
        <pc:graphicFrameChg chg="mod modGraphic">
          <ac:chgData name="Taras Kryvyy" userId="dd4a1792-d4ae-47b2-9576-80c4de12d5cf" providerId="ADAL" clId="{E1CD5C1A-C7FB-D041-9D41-D0B9F8404B7D}" dt="2024-09-05T16:03:10.178" v="1079" actId="207"/>
          <ac:graphicFrameMkLst>
            <pc:docMk/>
            <pc:sldMk cId="2807054759" sldId="296"/>
            <ac:graphicFrameMk id="8" creationId="{A1F575CA-8FC4-E759-88CC-DB74CDAC4C5E}"/>
          </ac:graphicFrameMkLst>
        </pc:graphicFrameChg>
      </pc:sldChg>
      <pc:sldChg chg="addSp delSp modSp new del mod">
        <pc:chgData name="Taras Kryvyy" userId="dd4a1792-d4ae-47b2-9576-80c4de12d5cf" providerId="ADAL" clId="{E1CD5C1A-C7FB-D041-9D41-D0B9F8404B7D}" dt="2024-09-05T16:11:00.500" v="1108" actId="2696"/>
        <pc:sldMkLst>
          <pc:docMk/>
          <pc:sldMk cId="16857613" sldId="297"/>
        </pc:sldMkLst>
        <pc:spChg chg="del mod">
          <ac:chgData name="Taras Kryvyy" userId="dd4a1792-d4ae-47b2-9576-80c4de12d5cf" providerId="ADAL" clId="{E1CD5C1A-C7FB-D041-9D41-D0B9F8404B7D}" dt="2024-09-05T15:39:47.736" v="958"/>
          <ac:spMkLst>
            <pc:docMk/>
            <pc:sldMk cId="16857613" sldId="297"/>
            <ac:spMk id="3" creationId="{BB2BBAD1-F223-8E01-5110-52232AC8D29F}"/>
          </ac:spMkLst>
        </pc:spChg>
        <pc:graphicFrameChg chg="add mod modGraphic">
          <ac:chgData name="Taras Kryvyy" userId="dd4a1792-d4ae-47b2-9576-80c4de12d5cf" providerId="ADAL" clId="{E1CD5C1A-C7FB-D041-9D41-D0B9F8404B7D}" dt="2024-09-05T15:40:06.479" v="962" actId="403"/>
          <ac:graphicFrameMkLst>
            <pc:docMk/>
            <pc:sldMk cId="16857613" sldId="297"/>
            <ac:graphicFrameMk id="7" creationId="{EA029E76-D7C1-825D-AF92-89358BDD1125}"/>
          </ac:graphicFrameMkLst>
        </pc:graphicFrameChg>
      </pc:sldChg>
      <pc:sldChg chg="modSp add mod ord">
        <pc:chgData name="Taras Kryvyy" userId="dd4a1792-d4ae-47b2-9576-80c4de12d5cf" providerId="ADAL" clId="{E1CD5C1A-C7FB-D041-9D41-D0B9F8404B7D}" dt="2024-09-05T16:07:53.180" v="1093" actId="207"/>
        <pc:sldMkLst>
          <pc:docMk/>
          <pc:sldMk cId="3915411924" sldId="298"/>
        </pc:sldMkLst>
        <pc:graphicFrameChg chg="modGraphic">
          <ac:chgData name="Taras Kryvyy" userId="dd4a1792-d4ae-47b2-9576-80c4de12d5cf" providerId="ADAL" clId="{E1CD5C1A-C7FB-D041-9D41-D0B9F8404B7D}" dt="2024-09-05T16:07:53.180" v="1093" actId="207"/>
          <ac:graphicFrameMkLst>
            <pc:docMk/>
            <pc:sldMk cId="3915411924" sldId="298"/>
            <ac:graphicFrameMk id="8" creationId="{A1F575CA-8FC4-E759-88CC-DB74CDAC4C5E}"/>
          </ac:graphicFrameMkLst>
        </pc:graphicFrameChg>
      </pc:sldChg>
      <pc:sldChg chg="modSp add mod ord">
        <pc:chgData name="Taras Kryvyy" userId="dd4a1792-d4ae-47b2-9576-80c4de12d5cf" providerId="ADAL" clId="{E1CD5C1A-C7FB-D041-9D41-D0B9F8404B7D}" dt="2024-09-05T16:10:35.909" v="1107" actId="207"/>
        <pc:sldMkLst>
          <pc:docMk/>
          <pc:sldMk cId="2357154968" sldId="299"/>
        </pc:sldMkLst>
        <pc:graphicFrameChg chg="mod modGraphic">
          <ac:chgData name="Taras Kryvyy" userId="dd4a1792-d4ae-47b2-9576-80c4de12d5cf" providerId="ADAL" clId="{E1CD5C1A-C7FB-D041-9D41-D0B9F8404B7D}" dt="2024-09-05T16:10:35.909" v="1107" actId="207"/>
          <ac:graphicFrameMkLst>
            <pc:docMk/>
            <pc:sldMk cId="2357154968" sldId="299"/>
            <ac:graphicFrameMk id="8" creationId="{A1F575CA-8FC4-E759-88CC-DB74CDAC4C5E}"/>
          </ac:graphicFrameMkLst>
        </pc:graphicFrameChg>
      </pc:sldChg>
      <pc:sldChg chg="modSp add mod">
        <pc:chgData name="Taras Kryvyy" userId="dd4a1792-d4ae-47b2-9576-80c4de12d5cf" providerId="ADAL" clId="{E1CD5C1A-C7FB-D041-9D41-D0B9F8404B7D}" dt="2024-09-05T16:09:12.323" v="1101" actId="207"/>
        <pc:sldMkLst>
          <pc:docMk/>
          <pc:sldMk cId="2227306628" sldId="300"/>
        </pc:sldMkLst>
        <pc:graphicFrameChg chg="mod modGraphic">
          <ac:chgData name="Taras Kryvyy" userId="dd4a1792-d4ae-47b2-9576-80c4de12d5cf" providerId="ADAL" clId="{E1CD5C1A-C7FB-D041-9D41-D0B9F8404B7D}" dt="2024-09-05T16:09:12.323" v="1101" actId="207"/>
          <ac:graphicFrameMkLst>
            <pc:docMk/>
            <pc:sldMk cId="2227306628" sldId="300"/>
            <ac:graphicFrameMk id="8" creationId="{A1F575CA-8FC4-E759-88CC-DB74CDAC4C5E}"/>
          </ac:graphicFrameMkLst>
        </pc:graphicFrameChg>
      </pc:sldChg>
      <pc:sldChg chg="modSp new mod">
        <pc:chgData name="Taras Kryvyy" userId="dd4a1792-d4ae-47b2-9576-80c4de12d5cf" providerId="ADAL" clId="{E1CD5C1A-C7FB-D041-9D41-D0B9F8404B7D}" dt="2024-09-05T16:48:17.998" v="1278" actId="255"/>
        <pc:sldMkLst>
          <pc:docMk/>
          <pc:sldMk cId="1280597265" sldId="301"/>
        </pc:sldMkLst>
        <pc:spChg chg="mod">
          <ac:chgData name="Taras Kryvyy" userId="dd4a1792-d4ae-47b2-9576-80c4de12d5cf" providerId="ADAL" clId="{E1CD5C1A-C7FB-D041-9D41-D0B9F8404B7D}" dt="2024-09-05T16:36:38.771" v="1176" actId="20577"/>
          <ac:spMkLst>
            <pc:docMk/>
            <pc:sldMk cId="1280597265" sldId="301"/>
            <ac:spMk id="2" creationId="{F632B67F-624D-30D6-6CA5-5BB8BCE18882}"/>
          </ac:spMkLst>
        </pc:spChg>
        <pc:spChg chg="mod">
          <ac:chgData name="Taras Kryvyy" userId="dd4a1792-d4ae-47b2-9576-80c4de12d5cf" providerId="ADAL" clId="{E1CD5C1A-C7FB-D041-9D41-D0B9F8404B7D}" dt="2024-09-05T16:48:17.998" v="1278" actId="255"/>
          <ac:spMkLst>
            <pc:docMk/>
            <pc:sldMk cId="1280597265" sldId="301"/>
            <ac:spMk id="3" creationId="{032985D4-D4D9-9688-F1DF-E8E09F69B49B}"/>
          </ac:spMkLst>
        </pc:spChg>
      </pc:sldChg>
      <pc:sldChg chg="addSp delSp modSp new mod modAnim">
        <pc:chgData name="Taras Kryvyy" userId="dd4a1792-d4ae-47b2-9576-80c4de12d5cf" providerId="ADAL" clId="{E1CD5C1A-C7FB-D041-9D41-D0B9F8404B7D}" dt="2024-09-05T17:25:01.584" v="1506"/>
        <pc:sldMkLst>
          <pc:docMk/>
          <pc:sldMk cId="2973842505" sldId="302"/>
        </pc:sldMkLst>
        <pc:spChg chg="mod">
          <ac:chgData name="Taras Kryvyy" userId="dd4a1792-d4ae-47b2-9576-80c4de12d5cf" providerId="ADAL" clId="{E1CD5C1A-C7FB-D041-9D41-D0B9F8404B7D}" dt="2024-09-05T17:18:28.114" v="1473" actId="20577"/>
          <ac:spMkLst>
            <pc:docMk/>
            <pc:sldMk cId="2973842505" sldId="302"/>
            <ac:spMk id="2" creationId="{C38A52E7-95EF-35AB-63BA-019AFBF28133}"/>
          </ac:spMkLst>
        </pc:spChg>
        <pc:spChg chg="add del">
          <ac:chgData name="Taras Kryvyy" userId="dd4a1792-d4ae-47b2-9576-80c4de12d5cf" providerId="ADAL" clId="{E1CD5C1A-C7FB-D041-9D41-D0B9F8404B7D}" dt="2024-09-05T17:07:04.586" v="1302"/>
          <ac:spMkLst>
            <pc:docMk/>
            <pc:sldMk cId="2973842505" sldId="302"/>
            <ac:spMk id="3" creationId="{D25DA89A-463B-8EAF-9C8B-F274D6E4FF8E}"/>
          </ac:spMkLst>
        </pc:spChg>
        <pc:spChg chg="add del mod">
          <ac:chgData name="Taras Kryvyy" userId="dd4a1792-d4ae-47b2-9576-80c4de12d5cf" providerId="ADAL" clId="{E1CD5C1A-C7FB-D041-9D41-D0B9F8404B7D}" dt="2024-09-05T17:07:13.021" v="1304" actId="478"/>
          <ac:spMkLst>
            <pc:docMk/>
            <pc:sldMk cId="2973842505" sldId="302"/>
            <ac:spMk id="9" creationId="{B55AE2CD-D30F-1A90-B30F-0CD3F54F1946}"/>
          </ac:spMkLst>
        </pc:spChg>
        <pc:spChg chg="add del mod">
          <ac:chgData name="Taras Kryvyy" userId="dd4a1792-d4ae-47b2-9576-80c4de12d5cf" providerId="ADAL" clId="{E1CD5C1A-C7FB-D041-9D41-D0B9F8404B7D}" dt="2024-09-05T17:08:02.909" v="1319" actId="47"/>
          <ac:spMkLst>
            <pc:docMk/>
            <pc:sldMk cId="2973842505" sldId="302"/>
            <ac:spMk id="10" creationId="{9C15D740-49BD-003D-248C-FCF083677A4A}"/>
          </ac:spMkLst>
        </pc:spChg>
        <pc:graphicFrameChg chg="add del mod">
          <ac:chgData name="Taras Kryvyy" userId="dd4a1792-d4ae-47b2-9576-80c4de12d5cf" providerId="ADAL" clId="{E1CD5C1A-C7FB-D041-9D41-D0B9F8404B7D}" dt="2024-09-05T17:07:10.570" v="1303" actId="478"/>
          <ac:graphicFrameMkLst>
            <pc:docMk/>
            <pc:sldMk cId="2973842505" sldId="302"/>
            <ac:graphicFrameMk id="7" creationId="{B2955993-A8F6-FBCE-CAD3-AA83712FF80D}"/>
          </ac:graphicFrameMkLst>
        </pc:graphicFrameChg>
        <pc:graphicFrameChg chg="add del mod">
          <ac:chgData name="Taras Kryvyy" userId="dd4a1792-d4ae-47b2-9576-80c4de12d5cf" providerId="ADAL" clId="{E1CD5C1A-C7FB-D041-9D41-D0B9F8404B7D}" dt="2024-09-05T17:07:55.770" v="1315" actId="478"/>
          <ac:graphicFrameMkLst>
            <pc:docMk/>
            <pc:sldMk cId="2973842505" sldId="302"/>
            <ac:graphicFrameMk id="11" creationId="{7F6A7262-D768-3E1D-9004-F07D1C600B8F}"/>
          </ac:graphicFrameMkLst>
        </pc:graphicFrameChg>
        <pc:graphicFrameChg chg="add del mod modGraphic">
          <ac:chgData name="Taras Kryvyy" userId="dd4a1792-d4ae-47b2-9576-80c4de12d5cf" providerId="ADAL" clId="{E1CD5C1A-C7FB-D041-9D41-D0B9F8404B7D}" dt="2024-09-05T17:08:14.313" v="1322" actId="478"/>
          <ac:graphicFrameMkLst>
            <pc:docMk/>
            <pc:sldMk cId="2973842505" sldId="302"/>
            <ac:graphicFrameMk id="12" creationId="{5D85970A-16B8-AEBA-1A6D-830C86C5415D}"/>
          </ac:graphicFrameMkLst>
        </pc:graphicFrameChg>
        <pc:graphicFrameChg chg="add del">
          <ac:chgData name="Taras Kryvyy" userId="dd4a1792-d4ae-47b2-9576-80c4de12d5cf" providerId="ADAL" clId="{E1CD5C1A-C7FB-D041-9D41-D0B9F8404B7D}" dt="2024-09-05T17:11:05.749" v="1376" actId="3680"/>
          <ac:graphicFrameMkLst>
            <pc:docMk/>
            <pc:sldMk cId="2973842505" sldId="302"/>
            <ac:graphicFrameMk id="13" creationId="{D2DF93B1-4B87-DD5A-7C35-E65B1DDEDFEE}"/>
          </ac:graphicFrameMkLst>
        </pc:graphicFrameChg>
        <pc:graphicFrameChg chg="add del mod modGraphic">
          <ac:chgData name="Taras Kryvyy" userId="dd4a1792-d4ae-47b2-9576-80c4de12d5cf" providerId="ADAL" clId="{E1CD5C1A-C7FB-D041-9D41-D0B9F8404B7D}" dt="2024-09-05T17:13:29.281" v="1412" actId="3680"/>
          <ac:graphicFrameMkLst>
            <pc:docMk/>
            <pc:sldMk cId="2973842505" sldId="302"/>
            <ac:graphicFrameMk id="14" creationId="{FF874802-7A86-9EAC-7324-C28BFA53FFF3}"/>
          </ac:graphicFrameMkLst>
        </pc:graphicFrameChg>
        <pc:picChg chg="add mod">
          <ac:chgData name="Taras Kryvyy" userId="dd4a1792-d4ae-47b2-9576-80c4de12d5cf" providerId="ADAL" clId="{E1CD5C1A-C7FB-D041-9D41-D0B9F8404B7D}" dt="2024-09-05T17:12:06.704" v="1388"/>
          <ac:picMkLst>
            <pc:docMk/>
            <pc:sldMk cId="2973842505" sldId="302"/>
            <ac:picMk id="15" creationId="{A1E52939-C708-DCEF-50E5-F972DAC6FAA8}"/>
          </ac:picMkLst>
        </pc:picChg>
        <pc:picChg chg="add del mod">
          <ac:chgData name="Taras Kryvyy" userId="dd4a1792-d4ae-47b2-9576-80c4de12d5cf" providerId="ADAL" clId="{E1CD5C1A-C7FB-D041-9D41-D0B9F8404B7D}" dt="2024-09-05T17:13:21.775" v="1402"/>
          <ac:picMkLst>
            <pc:docMk/>
            <pc:sldMk cId="2973842505" sldId="302"/>
            <ac:picMk id="16" creationId="{990DAC14-6F56-E9E6-E4B4-008A70716D01}"/>
          </ac:picMkLst>
        </pc:picChg>
        <pc:picChg chg="add mod">
          <ac:chgData name="Taras Kryvyy" userId="dd4a1792-d4ae-47b2-9576-80c4de12d5cf" providerId="ADAL" clId="{E1CD5C1A-C7FB-D041-9D41-D0B9F8404B7D}" dt="2024-09-05T17:12:18.362" v="1391"/>
          <ac:picMkLst>
            <pc:docMk/>
            <pc:sldMk cId="2973842505" sldId="302"/>
            <ac:picMk id="17" creationId="{2A47BE3E-691D-825F-9EA0-59F7EA3D1FE7}"/>
          </ac:picMkLst>
        </pc:picChg>
        <pc:picChg chg="add mod">
          <ac:chgData name="Taras Kryvyy" userId="dd4a1792-d4ae-47b2-9576-80c4de12d5cf" providerId="ADAL" clId="{E1CD5C1A-C7FB-D041-9D41-D0B9F8404B7D}" dt="2024-09-05T17:22:51.865" v="1497" actId="1036"/>
          <ac:picMkLst>
            <pc:docMk/>
            <pc:sldMk cId="2973842505" sldId="302"/>
            <ac:picMk id="18" creationId="{A1A0808D-6412-7138-2555-7F5B7E514504}"/>
          </ac:picMkLst>
        </pc:picChg>
        <pc:picChg chg="add mod">
          <ac:chgData name="Taras Kryvyy" userId="dd4a1792-d4ae-47b2-9576-80c4de12d5cf" providerId="ADAL" clId="{E1CD5C1A-C7FB-D041-9D41-D0B9F8404B7D}" dt="2024-09-05T17:14:31.775" v="1442" actId="1035"/>
          <ac:picMkLst>
            <pc:docMk/>
            <pc:sldMk cId="2973842505" sldId="302"/>
            <ac:picMk id="19" creationId="{54E08B7B-0E1C-8133-B485-5AEECED129C5}"/>
          </ac:picMkLst>
        </pc:picChg>
        <pc:picChg chg="add mod">
          <ac:chgData name="Taras Kryvyy" userId="dd4a1792-d4ae-47b2-9576-80c4de12d5cf" providerId="ADAL" clId="{E1CD5C1A-C7FB-D041-9D41-D0B9F8404B7D}" dt="2024-09-05T17:14:31.775" v="1442" actId="1035"/>
          <ac:picMkLst>
            <pc:docMk/>
            <pc:sldMk cId="2973842505" sldId="302"/>
            <ac:picMk id="20" creationId="{FF3B0A9D-9C1F-3B93-D0BE-4E65DD2548E8}"/>
          </ac:picMkLst>
        </pc:picChg>
        <pc:picChg chg="add mod">
          <ac:chgData name="Taras Kryvyy" userId="dd4a1792-d4ae-47b2-9576-80c4de12d5cf" providerId="ADAL" clId="{E1CD5C1A-C7FB-D041-9D41-D0B9F8404B7D}" dt="2024-09-05T17:15:42.002" v="1452" actId="14100"/>
          <ac:picMkLst>
            <pc:docMk/>
            <pc:sldMk cId="2973842505" sldId="302"/>
            <ac:picMk id="21" creationId="{63D27EA6-1F5C-32A7-A76C-E95D2FCAB9B5}"/>
          </ac:picMkLst>
        </pc:picChg>
        <pc:picChg chg="add mod">
          <ac:chgData name="Taras Kryvyy" userId="dd4a1792-d4ae-47b2-9576-80c4de12d5cf" providerId="ADAL" clId="{E1CD5C1A-C7FB-D041-9D41-D0B9F8404B7D}" dt="2024-09-05T17:15:51.126" v="1454" actId="1036"/>
          <ac:picMkLst>
            <pc:docMk/>
            <pc:sldMk cId="2973842505" sldId="302"/>
            <ac:picMk id="22" creationId="{C47B8C32-A62D-E45B-DDF0-D3192A907385}"/>
          </ac:picMkLst>
        </pc:picChg>
        <pc:picChg chg="add mod">
          <ac:chgData name="Taras Kryvyy" userId="dd4a1792-d4ae-47b2-9576-80c4de12d5cf" providerId="ADAL" clId="{E1CD5C1A-C7FB-D041-9D41-D0B9F8404B7D}" dt="2024-09-05T17:16:05.515" v="1464" actId="14100"/>
          <ac:picMkLst>
            <pc:docMk/>
            <pc:sldMk cId="2973842505" sldId="302"/>
            <ac:picMk id="23" creationId="{1EE9B87C-5B41-EE06-26B3-A9357A0BCA2A}"/>
          </ac:picMkLst>
        </pc:picChg>
        <pc:picChg chg="add del mod">
          <ac:chgData name="Taras Kryvyy" userId="dd4a1792-d4ae-47b2-9576-80c4de12d5cf" providerId="ADAL" clId="{E1CD5C1A-C7FB-D041-9D41-D0B9F8404B7D}" dt="2024-09-05T17:07:50.843" v="1313" actId="478"/>
          <ac:picMkLst>
            <pc:docMk/>
            <pc:sldMk cId="2973842505" sldId="302"/>
            <ac:picMk id="6145" creationId="{82C18BCC-FC47-0A0F-A350-BC59F0763E53}"/>
          </ac:picMkLst>
        </pc:picChg>
        <pc:picChg chg="add del mod">
          <ac:chgData name="Taras Kryvyy" userId="dd4a1792-d4ae-47b2-9576-80c4de12d5cf" providerId="ADAL" clId="{E1CD5C1A-C7FB-D041-9D41-D0B9F8404B7D}" dt="2024-09-05T17:07:50.843" v="1313" actId="478"/>
          <ac:picMkLst>
            <pc:docMk/>
            <pc:sldMk cId="2973842505" sldId="302"/>
            <ac:picMk id="6146" creationId="{7FDA4996-76CB-DC3D-F399-C404EB0CA948}"/>
          </ac:picMkLst>
        </pc:picChg>
        <pc:picChg chg="add del mod">
          <ac:chgData name="Taras Kryvyy" userId="dd4a1792-d4ae-47b2-9576-80c4de12d5cf" providerId="ADAL" clId="{E1CD5C1A-C7FB-D041-9D41-D0B9F8404B7D}" dt="2024-09-05T17:07:50.843" v="1313" actId="478"/>
          <ac:picMkLst>
            <pc:docMk/>
            <pc:sldMk cId="2973842505" sldId="302"/>
            <ac:picMk id="6147" creationId="{4CE4B44D-F130-5D7D-C7DB-E84266D769C9}"/>
          </ac:picMkLst>
        </pc:picChg>
        <pc:picChg chg="add del mod">
          <ac:chgData name="Taras Kryvyy" userId="dd4a1792-d4ae-47b2-9576-80c4de12d5cf" providerId="ADAL" clId="{E1CD5C1A-C7FB-D041-9D41-D0B9F8404B7D}" dt="2024-09-05T17:07:50.843" v="1313" actId="478"/>
          <ac:picMkLst>
            <pc:docMk/>
            <pc:sldMk cId="2973842505" sldId="302"/>
            <ac:picMk id="6148" creationId="{ECC2B1C4-8BB6-E0B4-73AE-AD83EF3F9D06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49" creationId="{E3663BBB-B27A-DEE2-3618-D6191E06A082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0" creationId="{3FFF1E7C-E93D-BC0F-401F-9274B64597E5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1" creationId="{1F85E464-8C30-02EF-75D4-E440A3EB4BEB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2" creationId="{8651E900-0E95-6F98-C1E6-B7F282F56330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3" creationId="{FB4F8818-F69A-6404-5492-57574A07BC7B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4" creationId="{C03A5679-078C-2106-A65A-B5026A93A7AD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5" creationId="{B9E41B0C-3EBF-8CEC-3D7C-A0FA2C71F350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6" creationId="{21B632A8-92EE-AFFD-685F-CE53602E5BB3}"/>
          </ac:picMkLst>
        </pc:picChg>
        <pc:picChg chg="add del mod">
          <ac:chgData name="Taras Kryvyy" userId="dd4a1792-d4ae-47b2-9576-80c4de12d5cf" providerId="ADAL" clId="{E1CD5C1A-C7FB-D041-9D41-D0B9F8404B7D}" dt="2024-09-05T17:07:55.770" v="1315" actId="478"/>
          <ac:picMkLst>
            <pc:docMk/>
            <pc:sldMk cId="2973842505" sldId="302"/>
            <ac:picMk id="6157" creationId="{9FEABE51-9A0A-7AAB-24B2-2E11223A9C34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58" creationId="{D41ADA49-8E58-9668-D16B-350077AB869D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59" creationId="{6086D560-CA59-012B-4457-D58A21E363D7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0" creationId="{02B98A2E-CEF5-6389-BE87-5A37834AD6B9}"/>
          </ac:picMkLst>
        </pc:picChg>
        <pc:picChg chg="add del mod">
          <ac:chgData name="Taras Kryvyy" userId="dd4a1792-d4ae-47b2-9576-80c4de12d5cf" providerId="ADAL" clId="{E1CD5C1A-C7FB-D041-9D41-D0B9F8404B7D}" dt="2024-09-05T17:10:41.349" v="1373" actId="478"/>
          <ac:picMkLst>
            <pc:docMk/>
            <pc:sldMk cId="2973842505" sldId="302"/>
            <ac:picMk id="6161" creationId="{BB9929C8-6E09-384C-3B1A-2C9C561CD696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2" creationId="{B5D7B0EE-57B9-3D13-1122-A45082828671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3" creationId="{192AD253-8896-90F1-F1C4-DFC50EC0DA56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4" creationId="{FCF2A94F-05D5-63FD-124D-895732E9DAE6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5" creationId="{0556A50B-EC50-37C0-A2F3-6C05EF56D519}"/>
          </ac:picMkLst>
        </pc:picChg>
        <pc:picChg chg="add del mod">
          <ac:chgData name="Taras Kryvyy" userId="dd4a1792-d4ae-47b2-9576-80c4de12d5cf" providerId="ADAL" clId="{E1CD5C1A-C7FB-D041-9D41-D0B9F8404B7D}" dt="2024-09-05T17:10:46.079" v="1374" actId="478"/>
          <ac:picMkLst>
            <pc:docMk/>
            <pc:sldMk cId="2973842505" sldId="302"/>
            <ac:picMk id="6166" creationId="{CB3B96E0-6F0F-0A1B-44F5-BFA2489D8898}"/>
          </ac:picMkLst>
        </pc:picChg>
      </pc:sldChg>
      <pc:sldChg chg="modSp add mod modAnim">
        <pc:chgData name="Taras Kryvyy" userId="dd4a1792-d4ae-47b2-9576-80c4de12d5cf" providerId="ADAL" clId="{E1CD5C1A-C7FB-D041-9D41-D0B9F8404B7D}" dt="2024-09-05T17:25:11.786" v="1509"/>
        <pc:sldMkLst>
          <pc:docMk/>
          <pc:sldMk cId="207001058" sldId="303"/>
        </pc:sldMkLst>
        <pc:spChg chg="mod">
          <ac:chgData name="Taras Kryvyy" userId="dd4a1792-d4ae-47b2-9576-80c4de12d5cf" providerId="ADAL" clId="{E1CD5C1A-C7FB-D041-9D41-D0B9F8404B7D}" dt="2024-09-05T17:18:48.836" v="1477" actId="20577"/>
          <ac:spMkLst>
            <pc:docMk/>
            <pc:sldMk cId="207001058" sldId="303"/>
            <ac:spMk id="2" creationId="{C38A52E7-95EF-35AB-63BA-019AFBF28133}"/>
          </ac:spMkLst>
        </pc:spChg>
        <pc:spChg chg="mod">
          <ac:chgData name="Taras Kryvyy" userId="dd4a1792-d4ae-47b2-9576-80c4de12d5cf" providerId="ADAL" clId="{E1CD5C1A-C7FB-D041-9D41-D0B9F8404B7D}" dt="2024-09-05T17:18:20.020" v="1469" actId="1035"/>
          <ac:spMkLst>
            <pc:docMk/>
            <pc:sldMk cId="207001058" sldId="303"/>
            <ac:spMk id="6" creationId="{27435CEE-619E-3A18-C9F4-64B428A5D068}"/>
          </ac:spMkLst>
        </pc:spChg>
        <pc:picChg chg="mod">
          <ac:chgData name="Taras Kryvyy" userId="dd4a1792-d4ae-47b2-9576-80c4de12d5cf" providerId="ADAL" clId="{E1CD5C1A-C7FB-D041-9D41-D0B9F8404B7D}" dt="2024-09-05T17:17:48.810" v="1466" actId="14826"/>
          <ac:picMkLst>
            <pc:docMk/>
            <pc:sldMk cId="207001058" sldId="303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18:01.875" v="1467" actId="14826"/>
          <ac:picMkLst>
            <pc:docMk/>
            <pc:sldMk cId="207001058" sldId="303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18:09.791" v="1468" actId="14826"/>
          <ac:picMkLst>
            <pc:docMk/>
            <pc:sldMk cId="207001058" sldId="303"/>
            <ac:picMk id="23" creationId="{1EE9B87C-5B41-EE06-26B3-A9357A0BCA2A}"/>
          </ac:picMkLst>
        </pc:picChg>
      </pc:sldChg>
      <pc:sldChg chg="modSp new mod">
        <pc:chgData name="Taras Kryvyy" userId="dd4a1792-d4ae-47b2-9576-80c4de12d5cf" providerId="ADAL" clId="{E1CD5C1A-C7FB-D041-9D41-D0B9F8404B7D}" dt="2024-09-05T17:24:26.864" v="1500" actId="20577"/>
        <pc:sldMkLst>
          <pc:docMk/>
          <pc:sldMk cId="3320152021" sldId="304"/>
        </pc:sldMkLst>
        <pc:spChg chg="mod">
          <ac:chgData name="Taras Kryvyy" userId="dd4a1792-d4ae-47b2-9576-80c4de12d5cf" providerId="ADAL" clId="{E1CD5C1A-C7FB-D041-9D41-D0B9F8404B7D}" dt="2024-09-05T17:19:07.648" v="1480" actId="27636"/>
          <ac:spMkLst>
            <pc:docMk/>
            <pc:sldMk cId="3320152021" sldId="304"/>
            <ac:spMk id="2" creationId="{F4391074-A469-1884-A017-E0F29F7694A9}"/>
          </ac:spMkLst>
        </pc:spChg>
        <pc:spChg chg="mod">
          <ac:chgData name="Taras Kryvyy" userId="dd4a1792-d4ae-47b2-9576-80c4de12d5cf" providerId="ADAL" clId="{E1CD5C1A-C7FB-D041-9D41-D0B9F8404B7D}" dt="2024-09-05T17:24:26.864" v="1500" actId="20577"/>
          <ac:spMkLst>
            <pc:docMk/>
            <pc:sldMk cId="3320152021" sldId="304"/>
            <ac:spMk id="3" creationId="{5E3484B4-DD4C-C20F-8CDE-0C67A583AF46}"/>
          </ac:spMkLst>
        </pc:spChg>
      </pc:sldChg>
      <pc:sldChg chg="modSp add mod">
        <pc:chgData name="Taras Kryvyy" userId="dd4a1792-d4ae-47b2-9576-80c4de12d5cf" providerId="ADAL" clId="{E1CD5C1A-C7FB-D041-9D41-D0B9F8404B7D}" dt="2024-09-05T17:36:23.076" v="1540" actId="255"/>
        <pc:sldMkLst>
          <pc:docMk/>
          <pc:sldMk cId="2465854753" sldId="305"/>
        </pc:sldMkLst>
        <pc:spChg chg="mod">
          <ac:chgData name="Taras Kryvyy" userId="dd4a1792-d4ae-47b2-9576-80c4de12d5cf" providerId="ADAL" clId="{E1CD5C1A-C7FB-D041-9D41-D0B9F8404B7D}" dt="2024-09-05T17:36:23.076" v="1540" actId="255"/>
          <ac:spMkLst>
            <pc:docMk/>
            <pc:sldMk cId="2465854753" sldId="305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28:27.739" v="1526" actId="14826"/>
          <ac:picMkLst>
            <pc:docMk/>
            <pc:sldMk cId="2465854753" sldId="305"/>
            <ac:picMk id="18" creationId="{A1A0808D-6412-7138-2555-7F5B7E514504}"/>
          </ac:picMkLst>
        </pc:picChg>
        <pc:picChg chg="mod">
          <ac:chgData name="Taras Kryvyy" userId="dd4a1792-d4ae-47b2-9576-80c4de12d5cf" providerId="ADAL" clId="{E1CD5C1A-C7FB-D041-9D41-D0B9F8404B7D}" dt="2024-09-05T17:28:36.177" v="1527" actId="14826"/>
          <ac:picMkLst>
            <pc:docMk/>
            <pc:sldMk cId="2465854753" sldId="305"/>
            <ac:picMk id="19" creationId="{54E08B7B-0E1C-8133-B485-5AEECED129C5}"/>
          </ac:picMkLst>
        </pc:picChg>
        <pc:picChg chg="mod">
          <ac:chgData name="Taras Kryvyy" userId="dd4a1792-d4ae-47b2-9576-80c4de12d5cf" providerId="ADAL" clId="{E1CD5C1A-C7FB-D041-9D41-D0B9F8404B7D}" dt="2024-09-05T17:28:49.340" v="1528" actId="14826"/>
          <ac:picMkLst>
            <pc:docMk/>
            <pc:sldMk cId="2465854753" sldId="305"/>
            <ac:picMk id="20" creationId="{FF3B0A9D-9C1F-3B93-D0BE-4E65DD2548E8}"/>
          </ac:picMkLst>
        </pc:picChg>
        <pc:picChg chg="mod">
          <ac:chgData name="Taras Kryvyy" userId="dd4a1792-d4ae-47b2-9576-80c4de12d5cf" providerId="ADAL" clId="{E1CD5C1A-C7FB-D041-9D41-D0B9F8404B7D}" dt="2024-09-05T17:29:04.254" v="1529" actId="14826"/>
          <ac:picMkLst>
            <pc:docMk/>
            <pc:sldMk cId="2465854753" sldId="305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29:16.340" v="1530" actId="14826"/>
          <ac:picMkLst>
            <pc:docMk/>
            <pc:sldMk cId="2465854753" sldId="305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29:23.339" v="1531" actId="14826"/>
          <ac:picMkLst>
            <pc:docMk/>
            <pc:sldMk cId="2465854753" sldId="305"/>
            <ac:picMk id="23" creationId="{1EE9B87C-5B41-EE06-26B3-A9357A0BCA2A}"/>
          </ac:picMkLst>
        </pc:picChg>
      </pc:sldChg>
      <pc:sldChg chg="modSp add mod replId">
        <pc:chgData name="Taras Kryvyy" userId="dd4a1792-d4ae-47b2-9576-80c4de12d5cf" providerId="ADAL" clId="{E1CD5C1A-C7FB-D041-9D41-D0B9F8404B7D}" dt="2024-09-05T17:30:52.348" v="1539" actId="14826"/>
        <pc:sldMkLst>
          <pc:docMk/>
          <pc:sldMk cId="1757330318" sldId="306"/>
        </pc:sldMkLst>
        <pc:spChg chg="mod">
          <ac:chgData name="Taras Kryvyy" userId="dd4a1792-d4ae-47b2-9576-80c4de12d5cf" providerId="ADAL" clId="{E1CD5C1A-C7FB-D041-9D41-D0B9F8404B7D}" dt="2024-09-05T17:29:36.301" v="1533" actId="20577"/>
          <ac:spMkLst>
            <pc:docMk/>
            <pc:sldMk cId="1757330318" sldId="306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30:01.639" v="1534" actId="14826"/>
          <ac:picMkLst>
            <pc:docMk/>
            <pc:sldMk cId="1757330318" sldId="306"/>
            <ac:picMk id="18" creationId="{A1A0808D-6412-7138-2555-7F5B7E514504}"/>
          </ac:picMkLst>
        </pc:picChg>
        <pc:picChg chg="mod">
          <ac:chgData name="Taras Kryvyy" userId="dd4a1792-d4ae-47b2-9576-80c4de12d5cf" providerId="ADAL" clId="{E1CD5C1A-C7FB-D041-9D41-D0B9F8404B7D}" dt="2024-09-05T17:30:07.607" v="1535" actId="14826"/>
          <ac:picMkLst>
            <pc:docMk/>
            <pc:sldMk cId="1757330318" sldId="306"/>
            <ac:picMk id="19" creationId="{54E08B7B-0E1C-8133-B485-5AEECED129C5}"/>
          </ac:picMkLst>
        </pc:picChg>
        <pc:picChg chg="mod">
          <ac:chgData name="Taras Kryvyy" userId="dd4a1792-d4ae-47b2-9576-80c4de12d5cf" providerId="ADAL" clId="{E1CD5C1A-C7FB-D041-9D41-D0B9F8404B7D}" dt="2024-09-05T17:30:16.529" v="1536" actId="14826"/>
          <ac:picMkLst>
            <pc:docMk/>
            <pc:sldMk cId="1757330318" sldId="306"/>
            <ac:picMk id="20" creationId="{FF3B0A9D-9C1F-3B93-D0BE-4E65DD2548E8}"/>
          </ac:picMkLst>
        </pc:picChg>
        <pc:picChg chg="mod">
          <ac:chgData name="Taras Kryvyy" userId="dd4a1792-d4ae-47b2-9576-80c4de12d5cf" providerId="ADAL" clId="{E1CD5C1A-C7FB-D041-9D41-D0B9F8404B7D}" dt="2024-09-05T17:30:36.474" v="1537" actId="14826"/>
          <ac:picMkLst>
            <pc:docMk/>
            <pc:sldMk cId="1757330318" sldId="306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30:44.652" v="1538" actId="14826"/>
          <ac:picMkLst>
            <pc:docMk/>
            <pc:sldMk cId="1757330318" sldId="306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30:52.348" v="1539" actId="14826"/>
          <ac:picMkLst>
            <pc:docMk/>
            <pc:sldMk cId="1757330318" sldId="306"/>
            <ac:picMk id="23" creationId="{1EE9B87C-5B41-EE06-26B3-A9357A0BCA2A}"/>
          </ac:picMkLst>
        </pc:picChg>
      </pc:sldChg>
      <pc:sldChg chg="modSp add mod ord">
        <pc:chgData name="Taras Kryvyy" userId="dd4a1792-d4ae-47b2-9576-80c4de12d5cf" providerId="ADAL" clId="{E1CD5C1A-C7FB-D041-9D41-D0B9F8404B7D}" dt="2024-09-05T17:40:27.777" v="1558" actId="14826"/>
        <pc:sldMkLst>
          <pc:docMk/>
          <pc:sldMk cId="117778241" sldId="307"/>
        </pc:sldMkLst>
        <pc:spChg chg="mod">
          <ac:chgData name="Taras Kryvyy" userId="dd4a1792-d4ae-47b2-9576-80c4de12d5cf" providerId="ADAL" clId="{E1CD5C1A-C7FB-D041-9D41-D0B9F8404B7D}" dt="2024-09-05T17:39:32.763" v="1550" actId="20577"/>
          <ac:spMkLst>
            <pc:docMk/>
            <pc:sldMk cId="117778241" sldId="307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39:44.094" v="1553" actId="14826"/>
          <ac:picMkLst>
            <pc:docMk/>
            <pc:sldMk cId="117778241" sldId="307"/>
            <ac:picMk id="18" creationId="{A1A0808D-6412-7138-2555-7F5B7E514504}"/>
          </ac:picMkLst>
        </pc:picChg>
        <pc:picChg chg="mod">
          <ac:chgData name="Taras Kryvyy" userId="dd4a1792-d4ae-47b2-9576-80c4de12d5cf" providerId="ADAL" clId="{E1CD5C1A-C7FB-D041-9D41-D0B9F8404B7D}" dt="2024-09-05T17:39:51.730" v="1554" actId="14826"/>
          <ac:picMkLst>
            <pc:docMk/>
            <pc:sldMk cId="117778241" sldId="307"/>
            <ac:picMk id="19" creationId="{54E08B7B-0E1C-8133-B485-5AEECED129C5}"/>
          </ac:picMkLst>
        </pc:picChg>
        <pc:picChg chg="mod">
          <ac:chgData name="Taras Kryvyy" userId="dd4a1792-d4ae-47b2-9576-80c4de12d5cf" providerId="ADAL" clId="{E1CD5C1A-C7FB-D041-9D41-D0B9F8404B7D}" dt="2024-09-05T17:39:59.695" v="1555" actId="14826"/>
          <ac:picMkLst>
            <pc:docMk/>
            <pc:sldMk cId="117778241" sldId="307"/>
            <ac:picMk id="20" creationId="{FF3B0A9D-9C1F-3B93-D0BE-4E65DD2548E8}"/>
          </ac:picMkLst>
        </pc:picChg>
        <pc:picChg chg="mod">
          <ac:chgData name="Taras Kryvyy" userId="dd4a1792-d4ae-47b2-9576-80c4de12d5cf" providerId="ADAL" clId="{E1CD5C1A-C7FB-D041-9D41-D0B9F8404B7D}" dt="2024-09-05T17:40:10.010" v="1556" actId="14826"/>
          <ac:picMkLst>
            <pc:docMk/>
            <pc:sldMk cId="117778241" sldId="307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40:20.360" v="1557" actId="14826"/>
          <ac:picMkLst>
            <pc:docMk/>
            <pc:sldMk cId="117778241" sldId="307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40:27.777" v="1558" actId="14826"/>
          <ac:picMkLst>
            <pc:docMk/>
            <pc:sldMk cId="117778241" sldId="307"/>
            <ac:picMk id="23" creationId="{1EE9B87C-5B41-EE06-26B3-A9357A0BCA2A}"/>
          </ac:picMkLst>
        </pc:picChg>
      </pc:sldChg>
      <pc:sldChg chg="modSp add mod modAnim">
        <pc:chgData name="Taras Kryvyy" userId="dd4a1792-d4ae-47b2-9576-80c4de12d5cf" providerId="ADAL" clId="{E1CD5C1A-C7FB-D041-9D41-D0B9F8404B7D}" dt="2024-09-05T17:46:27.261" v="1602" actId="14826"/>
        <pc:sldMkLst>
          <pc:docMk/>
          <pc:sldMk cId="3209172134" sldId="308"/>
        </pc:sldMkLst>
        <pc:spChg chg="mod">
          <ac:chgData name="Taras Kryvyy" userId="dd4a1792-d4ae-47b2-9576-80c4de12d5cf" providerId="ADAL" clId="{E1CD5C1A-C7FB-D041-9D41-D0B9F8404B7D}" dt="2024-09-05T17:40:35.232" v="1561" actId="20577"/>
          <ac:spMkLst>
            <pc:docMk/>
            <pc:sldMk cId="3209172134" sldId="308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41:06.524" v="1565" actId="14826"/>
          <ac:picMkLst>
            <pc:docMk/>
            <pc:sldMk cId="3209172134" sldId="308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41:12.878" v="1566" actId="14826"/>
          <ac:picMkLst>
            <pc:docMk/>
            <pc:sldMk cId="3209172134" sldId="308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46:27.261" v="1602" actId="14826"/>
          <ac:picMkLst>
            <pc:docMk/>
            <pc:sldMk cId="3209172134" sldId="308"/>
            <ac:picMk id="23" creationId="{1EE9B87C-5B41-EE06-26B3-A9357A0BCA2A}"/>
          </ac:picMkLst>
        </pc:picChg>
      </pc:sldChg>
      <pc:sldChg chg="modSp add mod ord">
        <pc:chgData name="Taras Kryvyy" userId="dd4a1792-d4ae-47b2-9576-80c4de12d5cf" providerId="ADAL" clId="{E1CD5C1A-C7FB-D041-9D41-D0B9F8404B7D}" dt="2024-09-05T17:42:56.306" v="1596" actId="20577"/>
        <pc:sldMkLst>
          <pc:docMk/>
          <pc:sldMk cId="2596537840" sldId="309"/>
        </pc:sldMkLst>
        <pc:spChg chg="mod">
          <ac:chgData name="Taras Kryvyy" userId="dd4a1792-d4ae-47b2-9576-80c4de12d5cf" providerId="ADAL" clId="{E1CD5C1A-C7FB-D041-9D41-D0B9F8404B7D}" dt="2024-09-05T17:42:56.306" v="1596" actId="20577"/>
          <ac:spMkLst>
            <pc:docMk/>
            <pc:sldMk cId="2596537840" sldId="309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42:06.525" v="1586" actId="14826"/>
          <ac:picMkLst>
            <pc:docMk/>
            <pc:sldMk cId="2596537840" sldId="309"/>
            <ac:picMk id="18" creationId="{A1A0808D-6412-7138-2555-7F5B7E514504}"/>
          </ac:picMkLst>
        </pc:picChg>
        <pc:picChg chg="mod">
          <ac:chgData name="Taras Kryvyy" userId="dd4a1792-d4ae-47b2-9576-80c4de12d5cf" providerId="ADAL" clId="{E1CD5C1A-C7FB-D041-9D41-D0B9F8404B7D}" dt="2024-09-05T17:42:13.559" v="1587" actId="14826"/>
          <ac:picMkLst>
            <pc:docMk/>
            <pc:sldMk cId="2596537840" sldId="309"/>
            <ac:picMk id="19" creationId="{54E08B7B-0E1C-8133-B485-5AEECED129C5}"/>
          </ac:picMkLst>
        </pc:picChg>
        <pc:picChg chg="mod">
          <ac:chgData name="Taras Kryvyy" userId="dd4a1792-d4ae-47b2-9576-80c4de12d5cf" providerId="ADAL" clId="{E1CD5C1A-C7FB-D041-9D41-D0B9F8404B7D}" dt="2024-09-05T17:42:21.563" v="1588" actId="14826"/>
          <ac:picMkLst>
            <pc:docMk/>
            <pc:sldMk cId="2596537840" sldId="309"/>
            <ac:picMk id="20" creationId="{FF3B0A9D-9C1F-3B93-D0BE-4E65DD2548E8}"/>
          </ac:picMkLst>
        </pc:picChg>
        <pc:picChg chg="mod">
          <ac:chgData name="Taras Kryvyy" userId="dd4a1792-d4ae-47b2-9576-80c4de12d5cf" providerId="ADAL" clId="{E1CD5C1A-C7FB-D041-9D41-D0B9F8404B7D}" dt="2024-09-05T17:42:29.796" v="1589" actId="14826"/>
          <ac:picMkLst>
            <pc:docMk/>
            <pc:sldMk cId="2596537840" sldId="309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42:38.635" v="1590" actId="14826"/>
          <ac:picMkLst>
            <pc:docMk/>
            <pc:sldMk cId="2596537840" sldId="309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42:45.056" v="1591" actId="14826"/>
          <ac:picMkLst>
            <pc:docMk/>
            <pc:sldMk cId="2596537840" sldId="309"/>
            <ac:picMk id="23" creationId="{1EE9B87C-5B41-EE06-26B3-A9357A0BCA2A}"/>
          </ac:picMkLst>
        </pc:picChg>
      </pc:sldChg>
      <pc:sldChg chg="modSp add mod modAnim">
        <pc:chgData name="Taras Kryvyy" userId="dd4a1792-d4ae-47b2-9576-80c4de12d5cf" providerId="ADAL" clId="{E1CD5C1A-C7FB-D041-9D41-D0B9F8404B7D}" dt="2024-09-05T17:46:59.323" v="1603" actId="14826"/>
        <pc:sldMkLst>
          <pc:docMk/>
          <pc:sldMk cId="1762975895" sldId="310"/>
        </pc:sldMkLst>
        <pc:spChg chg="mod">
          <ac:chgData name="Taras Kryvyy" userId="dd4a1792-d4ae-47b2-9576-80c4de12d5cf" providerId="ADAL" clId="{E1CD5C1A-C7FB-D041-9D41-D0B9F8404B7D}" dt="2024-09-05T17:42:53.226" v="1595" actId="20577"/>
          <ac:spMkLst>
            <pc:docMk/>
            <pc:sldMk cId="1762975895" sldId="310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43:13.830" v="1600" actId="14826"/>
          <ac:picMkLst>
            <pc:docMk/>
            <pc:sldMk cId="1762975895" sldId="310"/>
            <ac:picMk id="21" creationId="{63D27EA6-1F5C-32A7-A76C-E95D2FCAB9B5}"/>
          </ac:picMkLst>
        </pc:picChg>
        <pc:picChg chg="mod">
          <ac:chgData name="Taras Kryvyy" userId="dd4a1792-d4ae-47b2-9576-80c4de12d5cf" providerId="ADAL" clId="{E1CD5C1A-C7FB-D041-9D41-D0B9F8404B7D}" dt="2024-09-05T17:43:19.840" v="1601" actId="14826"/>
          <ac:picMkLst>
            <pc:docMk/>
            <pc:sldMk cId="1762975895" sldId="310"/>
            <ac:picMk id="22" creationId="{C47B8C32-A62D-E45B-DDF0-D3192A907385}"/>
          </ac:picMkLst>
        </pc:picChg>
        <pc:picChg chg="mod">
          <ac:chgData name="Taras Kryvyy" userId="dd4a1792-d4ae-47b2-9576-80c4de12d5cf" providerId="ADAL" clId="{E1CD5C1A-C7FB-D041-9D41-D0B9F8404B7D}" dt="2024-09-05T17:46:59.323" v="1603" actId="14826"/>
          <ac:picMkLst>
            <pc:docMk/>
            <pc:sldMk cId="1762975895" sldId="310"/>
            <ac:picMk id="23" creationId="{1EE9B87C-5B41-EE06-26B3-A9357A0BCA2A}"/>
          </ac:picMkLst>
        </pc:picChg>
      </pc:sldChg>
      <pc:sldChg chg="modSp add mod modAnim">
        <pc:chgData name="Taras Kryvyy" userId="dd4a1792-d4ae-47b2-9576-80c4de12d5cf" providerId="ADAL" clId="{E1CD5C1A-C7FB-D041-9D41-D0B9F8404B7D}" dt="2024-09-05T17:48:00.331" v="1610" actId="20577"/>
        <pc:sldMkLst>
          <pc:docMk/>
          <pc:sldMk cId="1063554237" sldId="311"/>
        </pc:sldMkLst>
        <pc:spChg chg="mod">
          <ac:chgData name="Taras Kryvyy" userId="dd4a1792-d4ae-47b2-9576-80c4de12d5cf" providerId="ADAL" clId="{E1CD5C1A-C7FB-D041-9D41-D0B9F8404B7D}" dt="2024-09-05T17:48:00.331" v="1610" actId="20577"/>
          <ac:spMkLst>
            <pc:docMk/>
            <pc:sldMk cId="1063554237" sldId="311"/>
            <ac:spMk id="2" creationId="{C38A52E7-95EF-35AB-63BA-019AFBF28133}"/>
          </ac:spMkLst>
        </pc:spChg>
        <pc:picChg chg="mod">
          <ac:chgData name="Taras Kryvyy" userId="dd4a1792-d4ae-47b2-9576-80c4de12d5cf" providerId="ADAL" clId="{E1CD5C1A-C7FB-D041-9D41-D0B9F8404B7D}" dt="2024-09-05T17:47:55.060" v="1608" actId="14826"/>
          <ac:picMkLst>
            <pc:docMk/>
            <pc:sldMk cId="1063554237" sldId="311"/>
            <ac:picMk id="22" creationId="{C47B8C32-A62D-E45B-DDF0-D3192A90738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tagger\Library\Mobile%20Documents\com~apple~CloudDocs\Study\PhD_QPE\QPE_PhD\The_project\Baseline%20model\Baseline%20model\Capital%20replic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Loan granting probability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L"/>
        </a:p>
      </c:txPr>
    </c:title>
    <c:autoTitleDeleted val="0"/>
    <c:plotArea>
      <c:layout>
        <c:manualLayout>
          <c:layoutTarget val="inner"/>
          <c:xMode val="edge"/>
          <c:yMode val="edge"/>
          <c:x val="7.5270439325925378E-2"/>
          <c:y val="0.14678948794364671"/>
          <c:w val="0.89025396358165509"/>
          <c:h val="0.6285815465155719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Sheet1!$F$10</c:f>
              <c:strCache>
                <c:ptCount val="1"/>
                <c:pt idx="0">
                  <c:v>beta = 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Sheet1!$F$11:$F$110</c:f>
              <c:numCache>
                <c:formatCode>General</c:formatCode>
                <c:ptCount val="100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0.5</c:v>
                </c:pt>
                <c:pt idx="33">
                  <c:v>0.5</c:v>
                </c:pt>
                <c:pt idx="34">
                  <c:v>0.5</c:v>
                </c:pt>
                <c:pt idx="35">
                  <c:v>0.5</c:v>
                </c:pt>
                <c:pt idx="36">
                  <c:v>0.5</c:v>
                </c:pt>
                <c:pt idx="37">
                  <c:v>0.5</c:v>
                </c:pt>
                <c:pt idx="38">
                  <c:v>0.5</c:v>
                </c:pt>
                <c:pt idx="39">
                  <c:v>0.5</c:v>
                </c:pt>
                <c:pt idx="40">
                  <c:v>0.5</c:v>
                </c:pt>
                <c:pt idx="41">
                  <c:v>0.5</c:v>
                </c:pt>
                <c:pt idx="42">
                  <c:v>0.5</c:v>
                </c:pt>
                <c:pt idx="43">
                  <c:v>0.5</c:v>
                </c:pt>
                <c:pt idx="44">
                  <c:v>0.5</c:v>
                </c:pt>
                <c:pt idx="45">
                  <c:v>0.5</c:v>
                </c:pt>
                <c:pt idx="46">
                  <c:v>0.5</c:v>
                </c:pt>
                <c:pt idx="47">
                  <c:v>0.5</c:v>
                </c:pt>
                <c:pt idx="48">
                  <c:v>0.5</c:v>
                </c:pt>
                <c:pt idx="49">
                  <c:v>0.5</c:v>
                </c:pt>
                <c:pt idx="50">
                  <c:v>0.5</c:v>
                </c:pt>
                <c:pt idx="51">
                  <c:v>0.5</c:v>
                </c:pt>
                <c:pt idx="52">
                  <c:v>0.5</c:v>
                </c:pt>
                <c:pt idx="53">
                  <c:v>0.5</c:v>
                </c:pt>
                <c:pt idx="54">
                  <c:v>0.5</c:v>
                </c:pt>
                <c:pt idx="55">
                  <c:v>0.5</c:v>
                </c:pt>
                <c:pt idx="56">
                  <c:v>0.5</c:v>
                </c:pt>
                <c:pt idx="57">
                  <c:v>0.5</c:v>
                </c:pt>
                <c:pt idx="58">
                  <c:v>0.5</c:v>
                </c:pt>
                <c:pt idx="59">
                  <c:v>0.5</c:v>
                </c:pt>
                <c:pt idx="60">
                  <c:v>0.5</c:v>
                </c:pt>
                <c:pt idx="61">
                  <c:v>0.5</c:v>
                </c:pt>
                <c:pt idx="62">
                  <c:v>0.5</c:v>
                </c:pt>
                <c:pt idx="63">
                  <c:v>0.5</c:v>
                </c:pt>
                <c:pt idx="64">
                  <c:v>0.5</c:v>
                </c:pt>
                <c:pt idx="65">
                  <c:v>0.5</c:v>
                </c:pt>
                <c:pt idx="66">
                  <c:v>0.5</c:v>
                </c:pt>
                <c:pt idx="67">
                  <c:v>0.5</c:v>
                </c:pt>
                <c:pt idx="68">
                  <c:v>0.5</c:v>
                </c:pt>
                <c:pt idx="69">
                  <c:v>0.5</c:v>
                </c:pt>
                <c:pt idx="70">
                  <c:v>0.5</c:v>
                </c:pt>
                <c:pt idx="71">
                  <c:v>0.5</c:v>
                </c:pt>
                <c:pt idx="72">
                  <c:v>0.5</c:v>
                </c:pt>
                <c:pt idx="73">
                  <c:v>0.5</c:v>
                </c:pt>
                <c:pt idx="74">
                  <c:v>0.5</c:v>
                </c:pt>
                <c:pt idx="75">
                  <c:v>0.5</c:v>
                </c:pt>
                <c:pt idx="76">
                  <c:v>0.5</c:v>
                </c:pt>
                <c:pt idx="77">
                  <c:v>0.5</c:v>
                </c:pt>
                <c:pt idx="78">
                  <c:v>0.5</c:v>
                </c:pt>
                <c:pt idx="79">
                  <c:v>0.5</c:v>
                </c:pt>
                <c:pt idx="80">
                  <c:v>0.5</c:v>
                </c:pt>
                <c:pt idx="81">
                  <c:v>0.5</c:v>
                </c:pt>
                <c:pt idx="82">
                  <c:v>0.5</c:v>
                </c:pt>
                <c:pt idx="83">
                  <c:v>0.5</c:v>
                </c:pt>
                <c:pt idx="84">
                  <c:v>0.5</c:v>
                </c:pt>
                <c:pt idx="85">
                  <c:v>0.5</c:v>
                </c:pt>
                <c:pt idx="86">
                  <c:v>0.5</c:v>
                </c:pt>
                <c:pt idx="87">
                  <c:v>0.5</c:v>
                </c:pt>
                <c:pt idx="88">
                  <c:v>0.5</c:v>
                </c:pt>
                <c:pt idx="89">
                  <c:v>0.5</c:v>
                </c:pt>
                <c:pt idx="90">
                  <c:v>0.5</c:v>
                </c:pt>
                <c:pt idx="91">
                  <c:v>0.5</c:v>
                </c:pt>
                <c:pt idx="92">
                  <c:v>0.5</c:v>
                </c:pt>
                <c:pt idx="93">
                  <c:v>0.5</c:v>
                </c:pt>
                <c:pt idx="94">
                  <c:v>0.5</c:v>
                </c:pt>
                <c:pt idx="95">
                  <c:v>0.5</c:v>
                </c:pt>
                <c:pt idx="96">
                  <c:v>0.5</c:v>
                </c:pt>
                <c:pt idx="97">
                  <c:v>0.5</c:v>
                </c:pt>
                <c:pt idx="98">
                  <c:v>0.5</c:v>
                </c:pt>
                <c:pt idx="99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E2C-CF47-B99E-F8C9C16337BA}"/>
            </c:ext>
          </c:extLst>
        </c:ser>
        <c:ser>
          <c:idx val="1"/>
          <c:order val="1"/>
          <c:tx>
            <c:strRef>
              <c:f>Sheet1!$G$10</c:f>
              <c:strCache>
                <c:ptCount val="1"/>
                <c:pt idx="0">
                  <c:v>beta = 0.5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Sheet1!$G$11:$G$110</c:f>
              <c:numCache>
                <c:formatCode>General</c:formatCode>
                <c:ptCount val="100"/>
                <c:pt idx="0">
                  <c:v>0.9900985197164438</c:v>
                </c:pt>
                <c:pt idx="1">
                  <c:v>0.875</c:v>
                </c:pt>
                <c:pt idx="2">
                  <c:v>0.85043912649753206</c:v>
                </c:pt>
                <c:pt idx="3">
                  <c:v>0.83047915280146278</c:v>
                </c:pt>
                <c:pt idx="4">
                  <c:v>0.8133945031366292</c:v>
                </c:pt>
                <c:pt idx="5">
                  <c:v>0.79831040711277468</c:v>
                </c:pt>
                <c:pt idx="6">
                  <c:v>0.7847127715773704</c:v>
                </c:pt>
                <c:pt idx="7">
                  <c:v>0.77227000080355857</c:v>
                </c:pt>
                <c:pt idx="8">
                  <c:v>0.7607539507011174</c:v>
                </c:pt>
                <c:pt idx="9">
                  <c:v>0.74999999999999989</c:v>
                </c:pt>
                <c:pt idx="10">
                  <c:v>0.73988492699584585</c:v>
                </c:pt>
                <c:pt idx="11">
                  <c:v>0.73031376817705473</c:v>
                </c:pt>
                <c:pt idx="12">
                  <c:v>0.72121157511350709</c:v>
                </c:pt>
                <c:pt idx="13">
                  <c:v>0.71251801186395913</c:v>
                </c:pt>
                <c:pt idx="14">
                  <c:v>0.70418368367551065</c:v>
                </c:pt>
                <c:pt idx="15">
                  <c:v>0.69616756529931301</c:v>
                </c:pt>
                <c:pt idx="16">
                  <c:v>0.68843515239415309</c:v>
                </c:pt>
                <c:pt idx="17">
                  <c:v>0.68095710274067045</c:v>
                </c:pt>
                <c:pt idx="18">
                  <c:v>0.67370821787312807</c:v>
                </c:pt>
                <c:pt idx="19">
                  <c:v>0.66666666666666663</c:v>
                </c:pt>
                <c:pt idx="20">
                  <c:v>0.65981338433047232</c:v>
                </c:pt>
                <c:pt idx="21">
                  <c:v>0.65313160081400079</c:v>
                </c:pt>
                <c:pt idx="22">
                  <c:v>0.64660646620367357</c:v>
                </c:pt>
                <c:pt idx="23">
                  <c:v>0.64022474984374533</c:v>
                </c:pt>
                <c:pt idx="24">
                  <c:v>0.6339745962155614</c:v>
                </c:pt>
                <c:pt idx="25">
                  <c:v>0.6278453250224455</c:v>
                </c:pt>
                <c:pt idx="26">
                  <c:v>0.62182726606856031</c:v>
                </c:pt>
                <c:pt idx="27">
                  <c:v>0.615911621788925</c:v>
                </c:pt>
                <c:pt idx="28">
                  <c:v>0.61009035194872119</c:v>
                </c:pt>
                <c:pt idx="29">
                  <c:v>0.60435607626103993</c:v>
                </c:pt>
                <c:pt idx="30">
                  <c:v>0.5987019915950339</c:v>
                </c:pt>
                <c:pt idx="31">
                  <c:v>0.59312180114548885</c:v>
                </c:pt>
                <c:pt idx="32">
                  <c:v>0.58760965346955918</c:v>
                </c:pt>
                <c:pt idx="33">
                  <c:v>0.58216008970912358</c:v>
                </c:pt>
                <c:pt idx="34">
                  <c:v>0.57676799763842401</c:v>
                </c:pt>
                <c:pt idx="35">
                  <c:v>0.5714285714285714</c:v>
                </c:pt>
                <c:pt idx="36">
                  <c:v>0.56613727621949061</c:v>
                </c:pt>
                <c:pt idx="37">
                  <c:v>0.56088981674806715</c:v>
                </c:pt>
                <c:pt idx="38">
                  <c:v>0.55568210940778207</c:v>
                </c:pt>
                <c:pt idx="39">
                  <c:v>0.5505102572168219</c:v>
                </c:pt>
                <c:pt idx="40">
                  <c:v>0.54537052725379176</c:v>
                </c:pt>
                <c:pt idx="41">
                  <c:v>0.54025933018673356</c:v>
                </c:pt>
                <c:pt idx="42">
                  <c:v>0.5351732015752676</c:v>
                </c:pt>
                <c:pt idx="43">
                  <c:v>0.53010878466971445</c:v>
                </c:pt>
                <c:pt idx="44">
                  <c:v>0.52506281446690029</c:v>
                </c:pt>
                <c:pt idx="45">
                  <c:v>0.52003210281144385</c:v>
                </c:pt>
                <c:pt idx="46">
                  <c:v>0.51501352435481318</c:v>
                </c:pt>
                <c:pt idx="47">
                  <c:v>0.5100040032032036</c:v>
                </c:pt>
                <c:pt idx="48">
                  <c:v>0.50500050010002506</c:v>
                </c:pt>
                <c:pt idx="49">
                  <c:v>0.5</c:v>
                </c:pt>
                <c:pt idx="50">
                  <c:v>0.49499949989997499</c:v>
                </c:pt>
                <c:pt idx="51">
                  <c:v>0.4899959967967964</c:v>
                </c:pt>
                <c:pt idx="52">
                  <c:v>0.48498647564518688</c:v>
                </c:pt>
                <c:pt idx="53">
                  <c:v>0.4799678971885562</c:v>
                </c:pt>
                <c:pt idx="54">
                  <c:v>0.47493718553309977</c:v>
                </c:pt>
                <c:pt idx="55">
                  <c:v>0.46989121533028555</c:v>
                </c:pt>
                <c:pt idx="56">
                  <c:v>0.4648267984247324</c:v>
                </c:pt>
                <c:pt idx="57">
                  <c:v>0.4597406698132665</c:v>
                </c:pt>
                <c:pt idx="58">
                  <c:v>0.45462947274620841</c:v>
                </c:pt>
                <c:pt idx="59">
                  <c:v>0.4494897427831781</c:v>
                </c:pt>
                <c:pt idx="60">
                  <c:v>0.44431789059221799</c:v>
                </c:pt>
                <c:pt idx="61">
                  <c:v>0.4391101832519328</c:v>
                </c:pt>
                <c:pt idx="62">
                  <c:v>0.43386272378050933</c:v>
                </c:pt>
                <c:pt idx="63">
                  <c:v>0.42857142857142855</c:v>
                </c:pt>
                <c:pt idx="64">
                  <c:v>0.4232320023615761</c:v>
                </c:pt>
                <c:pt idx="65">
                  <c:v>0.41783991029087642</c:v>
                </c:pt>
                <c:pt idx="66">
                  <c:v>0.41239034653044082</c:v>
                </c:pt>
                <c:pt idx="67">
                  <c:v>0.40687819885451121</c:v>
                </c:pt>
                <c:pt idx="68">
                  <c:v>0.4012980084049661</c:v>
                </c:pt>
                <c:pt idx="69">
                  <c:v>0.39564392373896007</c:v>
                </c:pt>
                <c:pt idx="70">
                  <c:v>0.38990964805127881</c:v>
                </c:pt>
                <c:pt idx="71">
                  <c:v>0.38408837821107494</c:v>
                </c:pt>
                <c:pt idx="72">
                  <c:v>0.37817273393143974</c:v>
                </c:pt>
                <c:pt idx="73">
                  <c:v>0.3721546749775545</c:v>
                </c:pt>
                <c:pt idx="74">
                  <c:v>0.36602540378443865</c:v>
                </c:pt>
                <c:pt idx="75">
                  <c:v>0.35977525015625472</c:v>
                </c:pt>
                <c:pt idx="76">
                  <c:v>0.35339353379632643</c:v>
                </c:pt>
                <c:pt idx="77">
                  <c:v>0.34686839918599927</c:v>
                </c:pt>
                <c:pt idx="78">
                  <c:v>0.34018661566952763</c:v>
                </c:pt>
                <c:pt idx="79">
                  <c:v>0.33333333333333331</c:v>
                </c:pt>
                <c:pt idx="80">
                  <c:v>0.32629178212687193</c:v>
                </c:pt>
                <c:pt idx="81">
                  <c:v>0.31904289725932961</c:v>
                </c:pt>
                <c:pt idx="82">
                  <c:v>0.31156484760584696</c:v>
                </c:pt>
                <c:pt idx="83">
                  <c:v>0.30383243470068705</c:v>
                </c:pt>
                <c:pt idx="84">
                  <c:v>0.29581631632448929</c:v>
                </c:pt>
                <c:pt idx="85">
                  <c:v>0.28748198813604087</c:v>
                </c:pt>
                <c:pt idx="86">
                  <c:v>0.27878842488649291</c:v>
                </c:pt>
                <c:pt idx="87">
                  <c:v>0.26968623182294527</c:v>
                </c:pt>
                <c:pt idx="88">
                  <c:v>0.26011507300415421</c:v>
                </c:pt>
                <c:pt idx="89">
                  <c:v>0.25</c:v>
                </c:pt>
                <c:pt idx="90">
                  <c:v>0.23924604929888249</c:v>
                </c:pt>
                <c:pt idx="91">
                  <c:v>0.22772999919644132</c:v>
                </c:pt>
                <c:pt idx="92">
                  <c:v>0.21528722842262957</c:v>
                </c:pt>
                <c:pt idx="93">
                  <c:v>0.20168959288722543</c:v>
                </c:pt>
                <c:pt idx="94">
                  <c:v>0.18660549686337083</c:v>
                </c:pt>
                <c:pt idx="95">
                  <c:v>0.1695208471985373</c:v>
                </c:pt>
                <c:pt idx="96">
                  <c:v>0.14956087350246791</c:v>
                </c:pt>
                <c:pt idx="97">
                  <c:v>0.12500000000000006</c:v>
                </c:pt>
                <c:pt idx="98">
                  <c:v>9.1325248684349006E-2</c:v>
                </c:pt>
                <c:pt idx="99">
                  <c:v>3.1523248952313042E-3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E2C-CF47-B99E-F8C9C16337BA}"/>
            </c:ext>
          </c:extLst>
        </c:ser>
        <c:ser>
          <c:idx val="2"/>
          <c:order val="2"/>
          <c:tx>
            <c:strRef>
              <c:f>Sheet1!$H$10</c:f>
              <c:strCache>
                <c:ptCount val="1"/>
                <c:pt idx="0">
                  <c:v>beta =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Sheet1!$H$11:$H$110</c:f>
              <c:numCache>
                <c:formatCode>General</c:formatCode>
                <c:ptCount val="100"/>
                <c:pt idx="0">
                  <c:v>0.99990000000000012</c:v>
                </c:pt>
                <c:pt idx="1">
                  <c:v>0.98</c:v>
                </c:pt>
                <c:pt idx="2">
                  <c:v>0.97000000000000008</c:v>
                </c:pt>
                <c:pt idx="3">
                  <c:v>0.96</c:v>
                </c:pt>
                <c:pt idx="4">
                  <c:v>0.95000000000000007</c:v>
                </c:pt>
                <c:pt idx="5">
                  <c:v>0.94000000000000006</c:v>
                </c:pt>
                <c:pt idx="6">
                  <c:v>0.93</c:v>
                </c:pt>
                <c:pt idx="7">
                  <c:v>0.92</c:v>
                </c:pt>
                <c:pt idx="8">
                  <c:v>0.90999999999999992</c:v>
                </c:pt>
                <c:pt idx="9">
                  <c:v>0.89999999999999991</c:v>
                </c:pt>
                <c:pt idx="10">
                  <c:v>0.8899999999999999</c:v>
                </c:pt>
                <c:pt idx="11">
                  <c:v>0.88000000000000012</c:v>
                </c:pt>
                <c:pt idx="12">
                  <c:v>0.87000000000000011</c:v>
                </c:pt>
                <c:pt idx="13">
                  <c:v>0.86</c:v>
                </c:pt>
                <c:pt idx="14">
                  <c:v>0.85</c:v>
                </c:pt>
                <c:pt idx="15">
                  <c:v>0.84</c:v>
                </c:pt>
                <c:pt idx="16">
                  <c:v>0.83</c:v>
                </c:pt>
                <c:pt idx="17">
                  <c:v>0.82000000000000006</c:v>
                </c:pt>
                <c:pt idx="18">
                  <c:v>0.81</c:v>
                </c:pt>
                <c:pt idx="19">
                  <c:v>0.8</c:v>
                </c:pt>
                <c:pt idx="20">
                  <c:v>0.78999999999999992</c:v>
                </c:pt>
                <c:pt idx="21">
                  <c:v>0.78</c:v>
                </c:pt>
                <c:pt idx="22">
                  <c:v>0.77</c:v>
                </c:pt>
                <c:pt idx="23">
                  <c:v>0.7599999999999999</c:v>
                </c:pt>
                <c:pt idx="24">
                  <c:v>0.75</c:v>
                </c:pt>
                <c:pt idx="25">
                  <c:v>0.74</c:v>
                </c:pt>
                <c:pt idx="26">
                  <c:v>0.72999999999999987</c:v>
                </c:pt>
                <c:pt idx="27">
                  <c:v>0.72</c:v>
                </c:pt>
                <c:pt idx="28">
                  <c:v>0.71000000000000008</c:v>
                </c:pt>
                <c:pt idx="29">
                  <c:v>0.7</c:v>
                </c:pt>
                <c:pt idx="30">
                  <c:v>0.69</c:v>
                </c:pt>
                <c:pt idx="31">
                  <c:v>0.67999999999999994</c:v>
                </c:pt>
                <c:pt idx="32">
                  <c:v>0.66999999999999993</c:v>
                </c:pt>
                <c:pt idx="33">
                  <c:v>0.66</c:v>
                </c:pt>
                <c:pt idx="34">
                  <c:v>0.65</c:v>
                </c:pt>
                <c:pt idx="35">
                  <c:v>0.64</c:v>
                </c:pt>
                <c:pt idx="36">
                  <c:v>0.62999999999999989</c:v>
                </c:pt>
                <c:pt idx="37">
                  <c:v>0.62</c:v>
                </c:pt>
                <c:pt idx="38">
                  <c:v>0.61</c:v>
                </c:pt>
                <c:pt idx="39">
                  <c:v>0.6</c:v>
                </c:pt>
                <c:pt idx="40">
                  <c:v>0.59000000000000008</c:v>
                </c:pt>
                <c:pt idx="41">
                  <c:v>0.58000000000000007</c:v>
                </c:pt>
                <c:pt idx="42">
                  <c:v>0.57000000000000006</c:v>
                </c:pt>
                <c:pt idx="43">
                  <c:v>0.56000000000000005</c:v>
                </c:pt>
                <c:pt idx="44">
                  <c:v>0.55000000000000004</c:v>
                </c:pt>
                <c:pt idx="45">
                  <c:v>0.54</c:v>
                </c:pt>
                <c:pt idx="46">
                  <c:v>0.53</c:v>
                </c:pt>
                <c:pt idx="47">
                  <c:v>0.52</c:v>
                </c:pt>
                <c:pt idx="48">
                  <c:v>0.51</c:v>
                </c:pt>
                <c:pt idx="49">
                  <c:v>0.5</c:v>
                </c:pt>
                <c:pt idx="50">
                  <c:v>0.49</c:v>
                </c:pt>
                <c:pt idx="51">
                  <c:v>0.48</c:v>
                </c:pt>
                <c:pt idx="52">
                  <c:v>0.47000000000000003</c:v>
                </c:pt>
                <c:pt idx="53">
                  <c:v>0.46</c:v>
                </c:pt>
                <c:pt idx="54">
                  <c:v>0.44999999999999996</c:v>
                </c:pt>
                <c:pt idx="55">
                  <c:v>0.43999999999999995</c:v>
                </c:pt>
                <c:pt idx="56">
                  <c:v>0.43000000000000005</c:v>
                </c:pt>
                <c:pt idx="57">
                  <c:v>0.4200000000000001</c:v>
                </c:pt>
                <c:pt idx="58">
                  <c:v>0.41000000000000009</c:v>
                </c:pt>
                <c:pt idx="59">
                  <c:v>0.4</c:v>
                </c:pt>
                <c:pt idx="60">
                  <c:v>0.39</c:v>
                </c:pt>
                <c:pt idx="61">
                  <c:v>0.37999999999999995</c:v>
                </c:pt>
                <c:pt idx="62">
                  <c:v>0.37</c:v>
                </c:pt>
                <c:pt idx="63">
                  <c:v>0.36</c:v>
                </c:pt>
                <c:pt idx="64">
                  <c:v>0.34999999999999992</c:v>
                </c:pt>
                <c:pt idx="65">
                  <c:v>0.33999999999999997</c:v>
                </c:pt>
                <c:pt idx="66">
                  <c:v>0.32999999999999996</c:v>
                </c:pt>
                <c:pt idx="67">
                  <c:v>0.31999999999999995</c:v>
                </c:pt>
                <c:pt idx="68">
                  <c:v>0.31000000000000005</c:v>
                </c:pt>
                <c:pt idx="69">
                  <c:v>0.30000000000000004</c:v>
                </c:pt>
                <c:pt idx="70">
                  <c:v>0.29000000000000004</c:v>
                </c:pt>
                <c:pt idx="71">
                  <c:v>0.28000000000000003</c:v>
                </c:pt>
                <c:pt idx="72">
                  <c:v>0.27</c:v>
                </c:pt>
                <c:pt idx="73">
                  <c:v>0.26</c:v>
                </c:pt>
                <c:pt idx="74">
                  <c:v>0.25</c:v>
                </c:pt>
                <c:pt idx="75">
                  <c:v>0.24</c:v>
                </c:pt>
                <c:pt idx="76">
                  <c:v>0.23</c:v>
                </c:pt>
                <c:pt idx="77">
                  <c:v>0.21999999999999997</c:v>
                </c:pt>
                <c:pt idx="78">
                  <c:v>0.20999999999999996</c:v>
                </c:pt>
                <c:pt idx="79">
                  <c:v>0.19999999999999996</c:v>
                </c:pt>
                <c:pt idx="80">
                  <c:v>0.18999999999999995</c:v>
                </c:pt>
                <c:pt idx="81">
                  <c:v>0.18000000000000005</c:v>
                </c:pt>
                <c:pt idx="82">
                  <c:v>0.17000000000000004</c:v>
                </c:pt>
                <c:pt idx="83">
                  <c:v>0.16000000000000003</c:v>
                </c:pt>
                <c:pt idx="84">
                  <c:v>0.15000000000000002</c:v>
                </c:pt>
                <c:pt idx="85">
                  <c:v>0.14000000000000001</c:v>
                </c:pt>
                <c:pt idx="86">
                  <c:v>0.13</c:v>
                </c:pt>
                <c:pt idx="87">
                  <c:v>0.12</c:v>
                </c:pt>
                <c:pt idx="88">
                  <c:v>0.10999999999999999</c:v>
                </c:pt>
                <c:pt idx="89">
                  <c:v>9.9999999999999978E-2</c:v>
                </c:pt>
                <c:pt idx="90">
                  <c:v>8.9999999999999969E-2</c:v>
                </c:pt>
                <c:pt idx="91">
                  <c:v>7.999999999999996E-2</c:v>
                </c:pt>
                <c:pt idx="92">
                  <c:v>6.9999999999999951E-2</c:v>
                </c:pt>
                <c:pt idx="93">
                  <c:v>6.000000000000006E-2</c:v>
                </c:pt>
                <c:pt idx="94">
                  <c:v>5.0000000000000044E-2</c:v>
                </c:pt>
                <c:pt idx="95">
                  <c:v>4.0000000000000036E-2</c:v>
                </c:pt>
                <c:pt idx="96">
                  <c:v>3.0000000000000023E-2</c:v>
                </c:pt>
                <c:pt idx="97">
                  <c:v>2.0000000000000018E-2</c:v>
                </c:pt>
                <c:pt idx="98">
                  <c:v>1.0000000000000009E-2</c:v>
                </c:pt>
                <c:pt idx="99">
                  <c:v>9.9999999999544897E-6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E2C-CF47-B99E-F8C9C16337BA}"/>
            </c:ext>
          </c:extLst>
        </c:ser>
        <c:ser>
          <c:idx val="3"/>
          <c:order val="3"/>
          <c:tx>
            <c:strRef>
              <c:f>Sheet1!$I$10</c:f>
              <c:strCache>
                <c:ptCount val="1"/>
                <c:pt idx="0">
                  <c:v>beta = 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Sheet1!$I$11:$I$110</c:f>
              <c:numCache>
                <c:formatCode>General</c:formatCode>
                <c:ptCount val="100"/>
                <c:pt idx="0">
                  <c:v>0.99999998999799977</c:v>
                </c:pt>
                <c:pt idx="1">
                  <c:v>0.99958368026644462</c:v>
                </c:pt>
                <c:pt idx="2">
                  <c:v>0.99904438309619881</c:v>
                </c:pt>
                <c:pt idx="3">
                  <c:v>0.99826689774696697</c:v>
                </c:pt>
                <c:pt idx="4">
                  <c:v>0.99723756906077354</c:v>
                </c:pt>
                <c:pt idx="5">
                  <c:v>0.99594229035166826</c:v>
                </c:pt>
                <c:pt idx="6">
                  <c:v>0.99436652103931933</c:v>
                </c:pt>
                <c:pt idx="7">
                  <c:v>0.9924953095684802</c:v>
                </c:pt>
                <c:pt idx="8">
                  <c:v>0.99031332217172918</c:v>
                </c:pt>
                <c:pt idx="9">
                  <c:v>0.98780487804878048</c:v>
                </c:pt>
                <c:pt idx="10">
                  <c:v>0.984953991544392</c:v>
                </c:pt>
                <c:pt idx="11">
                  <c:v>0.98174442190669364</c:v>
                </c:pt>
                <c:pt idx="12">
                  <c:v>0.97815973119669164</c:v>
                </c:pt>
                <c:pt idx="13">
                  <c:v>0.97418335089567976</c:v>
                </c:pt>
                <c:pt idx="14">
                  <c:v>0.96979865771812079</c:v>
                </c:pt>
                <c:pt idx="15">
                  <c:v>0.96498905908096289</c:v>
                </c:pt>
                <c:pt idx="16">
                  <c:v>0.95973808860406806</c:v>
                </c:pt>
                <c:pt idx="17">
                  <c:v>0.95402951191827456</c:v>
                </c:pt>
                <c:pt idx="18">
                  <c:v>0.94784744293556766</c:v>
                </c:pt>
                <c:pt idx="19">
                  <c:v>0.94117647058823528</c:v>
                </c:pt>
                <c:pt idx="20">
                  <c:v>0.93400179586950016</c:v>
                </c:pt>
                <c:pt idx="21">
                  <c:v>0.92630937880633379</c:v>
                </c:pt>
                <c:pt idx="22">
                  <c:v>0.91808609476618153</c:v>
                </c:pt>
                <c:pt idx="23">
                  <c:v>0.90931989924433254</c:v>
                </c:pt>
                <c:pt idx="24">
                  <c:v>0.89999999999999991</c:v>
                </c:pt>
                <c:pt idx="25">
                  <c:v>0.89011703511053319</c:v>
                </c:pt>
                <c:pt idx="26">
                  <c:v>0.87966325519973587</c:v>
                </c:pt>
                <c:pt idx="27">
                  <c:v>0.86863270777479895</c:v>
                </c:pt>
                <c:pt idx="28">
                  <c:v>0.85702142128527714</c:v>
                </c:pt>
                <c:pt idx="29">
                  <c:v>0.84482758620689657</c:v>
                </c:pt>
                <c:pt idx="30">
                  <c:v>0.83205173016427825</c:v>
                </c:pt>
                <c:pt idx="31">
                  <c:v>0.81869688385269113</c:v>
                </c:pt>
                <c:pt idx="32">
                  <c:v>0.80476873431337392</c:v>
                </c:pt>
                <c:pt idx="33">
                  <c:v>0.79027576197387517</c:v>
                </c:pt>
                <c:pt idx="34">
                  <c:v>0.77522935779816515</c:v>
                </c:pt>
                <c:pt idx="35">
                  <c:v>0.75964391691394662</c:v>
                </c:pt>
                <c:pt idx="36">
                  <c:v>0.74353690520794302</c:v>
                </c:pt>
                <c:pt idx="37">
                  <c:v>0.72692889561270801</c:v>
                </c:pt>
                <c:pt idx="38">
                  <c:v>0.70984357115604724</c:v>
                </c:pt>
                <c:pt idx="39">
                  <c:v>0.69230769230769218</c:v>
                </c:pt>
                <c:pt idx="40">
                  <c:v>0.67435102673382419</c:v>
                </c:pt>
                <c:pt idx="41">
                  <c:v>0.65600624024961007</c:v>
                </c:pt>
                <c:pt idx="42">
                  <c:v>0.6373087485288349</c:v>
                </c:pt>
                <c:pt idx="43">
                  <c:v>0.6182965299684543</c:v>
                </c:pt>
                <c:pt idx="44">
                  <c:v>0.5990099009900991</c:v>
                </c:pt>
                <c:pt idx="45">
                  <c:v>0.57949125596184425</c:v>
                </c:pt>
                <c:pt idx="46">
                  <c:v>0.55978477481068156</c:v>
                </c:pt>
                <c:pt idx="47">
                  <c:v>0.53993610223642174</c:v>
                </c:pt>
                <c:pt idx="48">
                  <c:v>0.51999200319872052</c:v>
                </c:pt>
                <c:pt idx="49">
                  <c:v>0.5</c:v>
                </c:pt>
                <c:pt idx="50">
                  <c:v>0.48000799680127948</c:v>
                </c:pt>
                <c:pt idx="51">
                  <c:v>0.46006389776357814</c:v>
                </c:pt>
                <c:pt idx="52">
                  <c:v>0.44021522518931838</c:v>
                </c:pt>
                <c:pt idx="53">
                  <c:v>0.4205087440381558</c:v>
                </c:pt>
                <c:pt idx="54">
                  <c:v>0.40099009900990085</c:v>
                </c:pt>
                <c:pt idx="55">
                  <c:v>0.38170347003154564</c:v>
                </c:pt>
                <c:pt idx="56">
                  <c:v>0.36269125147116527</c:v>
                </c:pt>
                <c:pt idx="57">
                  <c:v>0.34399375975039009</c:v>
                </c:pt>
                <c:pt idx="58">
                  <c:v>0.32564897326617598</c:v>
                </c:pt>
                <c:pt idx="59">
                  <c:v>0.30769230769230771</c:v>
                </c:pt>
                <c:pt idx="60">
                  <c:v>0.29015642884395271</c:v>
                </c:pt>
                <c:pt idx="61">
                  <c:v>0.27307110438729199</c:v>
                </c:pt>
                <c:pt idx="62">
                  <c:v>0.25646309479205698</c:v>
                </c:pt>
                <c:pt idx="63">
                  <c:v>0.24035608308605341</c:v>
                </c:pt>
                <c:pt idx="64">
                  <c:v>0.22477064220183482</c:v>
                </c:pt>
                <c:pt idx="65">
                  <c:v>0.20972423802612478</c:v>
                </c:pt>
                <c:pt idx="66">
                  <c:v>0.19523126568662597</c:v>
                </c:pt>
                <c:pt idx="67">
                  <c:v>0.18130311614730873</c:v>
                </c:pt>
                <c:pt idx="68">
                  <c:v>0.16794826983572184</c:v>
                </c:pt>
                <c:pt idx="69">
                  <c:v>0.15517241379310348</c:v>
                </c:pt>
                <c:pt idx="70">
                  <c:v>0.14297857871472289</c:v>
                </c:pt>
                <c:pt idx="71">
                  <c:v>0.1313672922252011</c:v>
                </c:pt>
                <c:pt idx="72">
                  <c:v>0.12033674480026417</c:v>
                </c:pt>
                <c:pt idx="73">
                  <c:v>0.10988296488946687</c:v>
                </c:pt>
                <c:pt idx="74">
                  <c:v>0.1</c:v>
                </c:pt>
                <c:pt idx="75">
                  <c:v>9.0680100755667487E-2</c:v>
                </c:pt>
                <c:pt idx="76">
                  <c:v>8.1913905233818515E-2</c:v>
                </c:pt>
                <c:pt idx="77">
                  <c:v>7.3690621193666248E-2</c:v>
                </c:pt>
                <c:pt idx="78">
                  <c:v>6.5998204130499824E-2</c:v>
                </c:pt>
                <c:pt idx="79">
                  <c:v>5.8823529411764684E-2</c:v>
                </c:pt>
                <c:pt idx="80">
                  <c:v>5.2152557064432212E-2</c:v>
                </c:pt>
                <c:pt idx="81">
                  <c:v>4.5970488081725332E-2</c:v>
                </c:pt>
                <c:pt idx="82">
                  <c:v>4.0261911395932035E-2</c:v>
                </c:pt>
                <c:pt idx="83">
                  <c:v>3.5010940919037212E-2</c:v>
                </c:pt>
                <c:pt idx="84">
                  <c:v>3.02013422818792E-2</c:v>
                </c:pt>
                <c:pt idx="85">
                  <c:v>2.5816649104320341E-2</c:v>
                </c:pt>
                <c:pt idx="86">
                  <c:v>2.1840268803308353E-2</c:v>
                </c:pt>
                <c:pt idx="87">
                  <c:v>1.8255578093306284E-2</c:v>
                </c:pt>
                <c:pt idx="88">
                  <c:v>1.5046008455608054E-2</c:v>
                </c:pt>
                <c:pt idx="89">
                  <c:v>1.2195121951219507E-2</c:v>
                </c:pt>
                <c:pt idx="90">
                  <c:v>9.6866778282707431E-3</c:v>
                </c:pt>
                <c:pt idx="91">
                  <c:v>7.5046904315196903E-3</c:v>
                </c:pt>
                <c:pt idx="92">
                  <c:v>5.6334789606806079E-3</c:v>
                </c:pt>
                <c:pt idx="93">
                  <c:v>4.0577096483318384E-3</c:v>
                </c:pt>
                <c:pt idx="94">
                  <c:v>2.7624309392265244E-3</c:v>
                </c:pt>
                <c:pt idx="95">
                  <c:v>1.7331022530329321E-3</c:v>
                </c:pt>
                <c:pt idx="96">
                  <c:v>9.5561690380123324E-4</c:v>
                </c:pt>
                <c:pt idx="97">
                  <c:v>4.1631973355537124E-4</c:v>
                </c:pt>
                <c:pt idx="98">
                  <c:v>1.0201999591920034E-4</c:v>
                </c:pt>
                <c:pt idx="99">
                  <c:v>1.0000200001908977E-10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E2C-CF47-B99E-F8C9C16337BA}"/>
            </c:ext>
          </c:extLst>
        </c:ser>
        <c:ser>
          <c:idx val="4"/>
          <c:order val="4"/>
          <c:tx>
            <c:strRef>
              <c:f>Sheet1!$J$10</c:f>
              <c:strCache>
                <c:ptCount val="1"/>
                <c:pt idx="0">
                  <c:v>beta = 4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Sheet1!$J$11:$J$110</c:f>
              <c:numCache>
                <c:formatCode>General</c:formatCode>
                <c:ptCount val="100"/>
                <c:pt idx="0">
                  <c:v>1</c:v>
                </c:pt>
                <c:pt idx="1">
                  <c:v>0.9999998265335045</c:v>
                </c:pt>
                <c:pt idx="2">
                  <c:v>0.99999908504931945</c:v>
                </c:pt>
                <c:pt idx="3">
                  <c:v>0.99999698592729447</c:v>
                </c:pt>
                <c:pt idx="4">
                  <c:v>0.99999232669848537</c:v>
                </c:pt>
                <c:pt idx="5">
                  <c:v>0.99998340082979464</c:v>
                </c:pt>
                <c:pt idx="6">
                  <c:v>0.99996790433143412</c:v>
                </c:pt>
                <c:pt idx="7">
                  <c:v>0.99994282794427158</c:v>
                </c:pt>
                <c:pt idx="8">
                  <c:v>0.99990433283180846</c:v>
                </c:pt>
                <c:pt idx="9">
                  <c:v>0.99984760743675705</c:v>
                </c:pt>
                <c:pt idx="10">
                  <c:v>0.99976670287730351</c:v>
                </c:pt>
                <c:pt idx="11">
                  <c:v>0.99965434395763364</c:v>
                </c:pt>
                <c:pt idx="12">
                  <c:v>0.99950171255885678</c:v>
                </c:pt>
                <c:pt idx="13">
                  <c:v>0.99929819987244251</c:v>
                </c:pt>
                <c:pt idx="14">
                  <c:v>0.99903112365732882</c:v>
                </c:pt>
                <c:pt idx="15">
                  <c:v>0.99868540647129211</c:v>
                </c:pt>
                <c:pt idx="16">
                  <c:v>0.99824321068586275</c:v>
                </c:pt>
                <c:pt idx="17">
                  <c:v>0.99768352609625588</c:v>
                </c:pt>
                <c:pt idx="18">
                  <c:v>0.99698170615763815</c:v>
                </c:pt>
                <c:pt idx="19">
                  <c:v>0.99610894941634243</c:v>
                </c:pt>
                <c:pt idx="20">
                  <c:v>0.99503172369127535</c:v>
                </c:pt>
                <c:pt idx="21">
                  <c:v>0.99371113216802509</c:v>
                </c:pt>
                <c:pt idx="22">
                  <c:v>0.9921022230142047</c:v>
                </c:pt>
                <c:pt idx="23">
                  <c:v>0.99015324768077062</c:v>
                </c:pt>
                <c:pt idx="24">
                  <c:v>0.98780487804878048</c:v>
                </c:pt>
                <c:pt idx="25">
                  <c:v>0.98498939939728447</c:v>
                </c:pt>
                <c:pt idx="26">
                  <c:v>0.9816299052302061</c:v>
                </c:pt>
                <c:pt idx="27">
                  <c:v>0.97763953174329699</c:v>
                </c:pt>
                <c:pt idx="28">
                  <c:v>0.97292078452428543</c:v>
                </c:pt>
                <c:pt idx="29">
                  <c:v>0.96736502820306203</c:v>
                </c:pt>
                <c:pt idx="30">
                  <c:v>0.96085223115165741</c:v>
                </c:pt>
                <c:pt idx="31">
                  <c:v>0.95325108141114157</c:v>
                </c:pt>
                <c:pt idx="32">
                  <c:v>0.94441961542748043</c:v>
                </c:pt>
                <c:pt idx="33">
                  <c:v>0.93420652538674465</c:v>
                </c:pt>
                <c:pt idx="34">
                  <c:v>0.92245332988825013</c:v>
                </c:pt>
                <c:pt idx="35">
                  <c:v>0.9089976004549426</c:v>
                </c:pt>
                <c:pt idx="36">
                  <c:v>0.8936774250498748</c:v>
                </c:pt>
                <c:pt idx="37">
                  <c:v>0.87633724979645899</c:v>
                </c:pt>
                <c:pt idx="38">
                  <c:v>0.856835161364224</c:v>
                </c:pt>
                <c:pt idx="39">
                  <c:v>0.83505154639175261</c:v>
                </c:pt>
                <c:pt idx="40">
                  <c:v>0.81089888712680003</c:v>
                </c:pt>
                <c:pt idx="41">
                  <c:v>0.78433222956833415</c:v>
                </c:pt>
                <c:pt idx="42">
                  <c:v>0.75535961081953085</c:v>
                </c:pt>
                <c:pt idx="43">
                  <c:v>0.72405149179184658</c:v>
                </c:pt>
                <c:pt idx="44">
                  <c:v>0.69054806150363179</c:v>
                </c:pt>
                <c:pt idx="45">
                  <c:v>0.65506322092687874</c:v>
                </c:pt>
                <c:pt idx="46">
                  <c:v>0.61788417406137852</c:v>
                </c:pt>
                <c:pt idx="47">
                  <c:v>0.57936588433373237</c:v>
                </c:pt>
                <c:pt idx="48">
                  <c:v>0.53992018516836637</c:v>
                </c:pt>
                <c:pt idx="49">
                  <c:v>0.5</c:v>
                </c:pt>
                <c:pt idx="50">
                  <c:v>0.46007981483163363</c:v>
                </c:pt>
                <c:pt idx="51">
                  <c:v>0.42063411566626763</c:v>
                </c:pt>
                <c:pt idx="52">
                  <c:v>0.38211582593862148</c:v>
                </c:pt>
                <c:pt idx="53">
                  <c:v>0.3449367790731212</c:v>
                </c:pt>
                <c:pt idx="54">
                  <c:v>0.30945193849636804</c:v>
                </c:pt>
                <c:pt idx="55">
                  <c:v>0.27594850820815336</c:v>
                </c:pt>
                <c:pt idx="56">
                  <c:v>0.2446403891804694</c:v>
                </c:pt>
                <c:pt idx="57">
                  <c:v>0.2156677704316661</c:v>
                </c:pt>
                <c:pt idx="58">
                  <c:v>0.18910111287320022</c:v>
                </c:pt>
                <c:pt idx="59">
                  <c:v>0.16494845360824748</c:v>
                </c:pt>
                <c:pt idx="60">
                  <c:v>0.143164838635776</c:v>
                </c:pt>
                <c:pt idx="61">
                  <c:v>0.12366275020354096</c:v>
                </c:pt>
                <c:pt idx="62">
                  <c:v>0.10632257495012515</c:v>
                </c:pt>
                <c:pt idx="63">
                  <c:v>9.100239954505733E-2</c:v>
                </c:pt>
                <c:pt idx="64">
                  <c:v>7.7546670111749844E-2</c:v>
                </c:pt>
                <c:pt idx="65">
                  <c:v>6.5793474613255257E-2</c:v>
                </c:pt>
                <c:pt idx="66">
                  <c:v>5.5580384572519417E-2</c:v>
                </c:pt>
                <c:pt idx="67">
                  <c:v>4.6748918588858289E-2</c:v>
                </c:pt>
                <c:pt idx="68">
                  <c:v>3.9147768848342528E-2</c:v>
                </c:pt>
                <c:pt idx="69">
                  <c:v>3.2634971796937973E-2</c:v>
                </c:pt>
                <c:pt idx="70">
                  <c:v>2.7079215475714544E-2</c:v>
                </c:pt>
                <c:pt idx="71">
                  <c:v>2.2360468256703032E-2</c:v>
                </c:pt>
                <c:pt idx="72">
                  <c:v>1.8370094769793888E-2</c:v>
                </c:pt>
                <c:pt idx="73">
                  <c:v>1.5010600602715488E-2</c:v>
                </c:pt>
                <c:pt idx="74">
                  <c:v>1.2195121951219513E-2</c:v>
                </c:pt>
                <c:pt idx="75">
                  <c:v>9.8467523192292735E-3</c:v>
                </c:pt>
                <c:pt idx="76">
                  <c:v>7.8977769857952827E-3</c:v>
                </c:pt>
                <c:pt idx="77">
                  <c:v>6.2888678319749881E-3</c:v>
                </c:pt>
                <c:pt idx="78">
                  <c:v>4.9682763087245639E-3</c:v>
                </c:pt>
                <c:pt idx="79">
                  <c:v>3.8910505836575841E-3</c:v>
                </c:pt>
                <c:pt idx="80">
                  <c:v>3.0182938423618695E-3</c:v>
                </c:pt>
                <c:pt idx="81">
                  <c:v>2.3164739037439971E-3</c:v>
                </c:pt>
                <c:pt idx="82">
                  <c:v>1.7567893141372205E-3</c:v>
                </c:pt>
                <c:pt idx="83">
                  <c:v>1.3145935287079507E-3</c:v>
                </c:pt>
                <c:pt idx="84">
                  <c:v>9.6887634267122833E-4</c:v>
                </c:pt>
                <c:pt idx="85">
                  <c:v>7.0180012755750778E-4</c:v>
                </c:pt>
                <c:pt idx="86">
                  <c:v>4.9828744114316554E-4</c:v>
                </c:pt>
                <c:pt idx="87">
                  <c:v>3.4565604236633555E-4</c:v>
                </c:pt>
                <c:pt idx="88">
                  <c:v>2.332971226964398E-4</c:v>
                </c:pt>
                <c:pt idx="89">
                  <c:v>1.5239256324291363E-4</c:v>
                </c:pt>
                <c:pt idx="90">
                  <c:v>9.5667168191455301E-5</c:v>
                </c:pt>
                <c:pt idx="91">
                  <c:v>5.717205572846118E-5</c:v>
                </c:pt>
                <c:pt idx="92">
                  <c:v>3.2095668565876411E-5</c:v>
                </c:pt>
                <c:pt idx="93">
                  <c:v>1.6599170205432212E-5</c:v>
                </c:pt>
                <c:pt idx="94">
                  <c:v>7.6733015147097476E-6</c:v>
                </c:pt>
                <c:pt idx="95">
                  <c:v>3.0140727054618117E-6</c:v>
                </c:pt>
                <c:pt idx="96">
                  <c:v>9.1495068043075093E-7</c:v>
                </c:pt>
                <c:pt idx="97">
                  <c:v>1.7346649546680067E-7</c:v>
                </c:pt>
                <c:pt idx="98">
                  <c:v>1.0410203448479865E-8</c:v>
                </c:pt>
                <c:pt idx="99">
                  <c:v>1.0000400009818151E-20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E2C-CF47-B99E-F8C9C16337BA}"/>
            </c:ext>
          </c:extLst>
        </c:ser>
        <c:ser>
          <c:idx val="5"/>
          <c:order val="5"/>
          <c:tx>
            <c:strRef>
              <c:f>Sheet1!$K$10</c:f>
              <c:strCache>
                <c:ptCount val="1"/>
                <c:pt idx="0">
                  <c:v>beta = 10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Sheet1!$K$11:$K$110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0.99999999999999911</c:v>
                </c:pt>
                <c:pt idx="3">
                  <c:v>0.99999999999998423</c:v>
                </c:pt>
                <c:pt idx="4">
                  <c:v>0.9999999999998368</c:v>
                </c:pt>
                <c:pt idx="5">
                  <c:v>0.99999999999887734</c:v>
                </c:pt>
                <c:pt idx="6">
                  <c:v>0.99999999999416356</c:v>
                </c:pt>
                <c:pt idx="7">
                  <c:v>0.99999999997528155</c:v>
                </c:pt>
                <c:pt idx="8">
                  <c:v>0.99999999991046118</c:v>
                </c:pt>
                <c:pt idx="9">
                  <c:v>0.99999999971320275</c:v>
                </c:pt>
                <c:pt idx="10">
                  <c:v>0.99999999916818494</c:v>
                </c:pt>
                <c:pt idx="11">
                  <c:v>0.99999999777676307</c:v>
                </c:pt>
                <c:pt idx="12">
                  <c:v>0.99999999445066434</c:v>
                </c:pt>
                <c:pt idx="13">
                  <c:v>0.99999998692939052</c:v>
                </c:pt>
                <c:pt idx="14">
                  <c:v>0.99999997070973379</c:v>
                </c:pt>
                <c:pt idx="15">
                  <c:v>0.99999993713528679</c:v>
                </c:pt>
                <c:pt idx="16">
                  <c:v>0.99999987007036051</c:v>
                </c:pt>
                <c:pt idx="17">
                  <c:v>0.99999974023154325</c:v>
                </c:pt>
                <c:pt idx="18">
                  <c:v>0.999999495703909</c:v>
                </c:pt>
                <c:pt idx="19">
                  <c:v>0.99999904632659309</c:v>
                </c:pt>
                <c:pt idx="20">
                  <c:v>0.99999823834334267</c:v>
                </c:pt>
                <c:pt idx="21">
                  <c:v>0.99999681375330829</c:v>
                </c:pt>
                <c:pt idx="22">
                  <c:v>0.99999434583272251</c:v>
                </c:pt>
                <c:pt idx="23">
                  <c:v>0.99999013783620494</c:v>
                </c:pt>
                <c:pt idx="24">
                  <c:v>0.99998306519898383</c:v>
                </c:pt>
                <c:pt idx="25">
                  <c:v>0.99997133157516083</c:v>
                </c:pt>
                <c:pt idx="26">
                  <c:v>0.99995209418481978</c:v>
                </c:pt>
                <c:pt idx="27">
                  <c:v>0.99992089189313615</c:v>
                </c:pt>
                <c:pt idx="28">
                  <c:v>0.99987077683694336</c:v>
                </c:pt>
                <c:pt idx="29">
                  <c:v>0.99979100236531282</c:v>
                </c:pt>
                <c:pt idx="30">
                  <c:v>0.99966504957014157</c:v>
                </c:pt>
                <c:pt idx="31">
                  <c:v>0.99946767188095387</c:v>
                </c:pt>
                <c:pt idx="32">
                  <c:v>0.99916048855068196</c:v>
                </c:pt>
                <c:pt idx="33">
                  <c:v>0.99868544568296203</c:v>
                </c:pt>
                <c:pt idx="34">
                  <c:v>0.99795516670446061</c:v>
                </c:pt>
                <c:pt idx="35">
                  <c:v>0.99683881285547993</c:v>
                </c:pt>
                <c:pt idx="36">
                  <c:v>0.99514156260021169</c:v>
                </c:pt>
                <c:pt idx="37">
                  <c:v>0.99257523849562801</c:v>
                </c:pt>
                <c:pt idx="38">
                  <c:v>0.98871712500491371</c:v>
                </c:pt>
                <c:pt idx="39">
                  <c:v>0.98295407254507017</c:v>
                </c:pt>
                <c:pt idx="40">
                  <c:v>0.9744105800489925</c:v>
                </c:pt>
                <c:pt idx="41">
                  <c:v>0.96186471792677453</c:v>
                </c:pt>
                <c:pt idx="42">
                  <c:v>0.94366799305612226</c:v>
                </c:pt>
                <c:pt idx="43">
                  <c:v>0.91770914854266317</c:v>
                </c:pt>
                <c:pt idx="44">
                  <c:v>0.88149946865987128</c:v>
                </c:pt>
                <c:pt idx="45">
                  <c:v>0.83249674119687422</c:v>
                </c:pt>
                <c:pt idx="46">
                  <c:v>0.76878140675384343</c:v>
                </c:pt>
                <c:pt idx="47">
                  <c:v>0.69006582956964135</c:v>
                </c:pt>
                <c:pt idx="48">
                  <c:v>0.5987004770276293</c:v>
                </c:pt>
                <c:pt idx="49">
                  <c:v>0.5</c:v>
                </c:pt>
                <c:pt idx="50">
                  <c:v>0.40129952297237081</c:v>
                </c:pt>
                <c:pt idx="51">
                  <c:v>0.30993417043035854</c:v>
                </c:pt>
                <c:pt idx="52">
                  <c:v>0.23121859324615651</c:v>
                </c:pt>
                <c:pt idx="53">
                  <c:v>0.16750325880312569</c:v>
                </c:pt>
                <c:pt idx="54">
                  <c:v>0.11850053134012849</c:v>
                </c:pt>
                <c:pt idx="55">
                  <c:v>8.2290851457336722E-2</c:v>
                </c:pt>
                <c:pt idx="56">
                  <c:v>5.6332006943877966E-2</c:v>
                </c:pt>
                <c:pt idx="57">
                  <c:v>3.8135282073225606E-2</c:v>
                </c:pt>
                <c:pt idx="58">
                  <c:v>2.5589419951007542E-2</c:v>
                </c:pt>
                <c:pt idx="59">
                  <c:v>1.704592745492985E-2</c:v>
                </c:pt>
                <c:pt idx="60">
                  <c:v>1.1282874995086232E-2</c:v>
                </c:pt>
                <c:pt idx="61">
                  <c:v>7.4247615043718934E-3</c:v>
                </c:pt>
                <c:pt idx="62">
                  <c:v>4.8584373997882556E-3</c:v>
                </c:pt>
                <c:pt idx="63">
                  <c:v>3.1611871445200853E-3</c:v>
                </c:pt>
                <c:pt idx="64">
                  <c:v>2.044833295539374E-3</c:v>
                </c:pt>
                <c:pt idx="65">
                  <c:v>1.3145543170379871E-3</c:v>
                </c:pt>
                <c:pt idx="66">
                  <c:v>8.3951144931793998E-4</c:v>
                </c:pt>
                <c:pt idx="67">
                  <c:v>5.3232811904612971E-4</c:v>
                </c:pt>
                <c:pt idx="68">
                  <c:v>3.3495042985855444E-4</c:v>
                </c:pt>
                <c:pt idx="69">
                  <c:v>2.0899763468717022E-4</c:v>
                </c:pt>
                <c:pt idx="70">
                  <c:v>1.2922316305650719E-4</c:v>
                </c:pt>
                <c:pt idx="71">
                  <c:v>7.9108106863897765E-5</c:v>
                </c:pt>
                <c:pt idx="72">
                  <c:v>4.7905815180361875E-5</c:v>
                </c:pt>
                <c:pt idx="73">
                  <c:v>2.8668424839111699E-5</c:v>
                </c:pt>
                <c:pt idx="74">
                  <c:v>1.6934801016088061E-5</c:v>
                </c:pt>
                <c:pt idx="75">
                  <c:v>9.8621637950386538E-6</c:v>
                </c:pt>
                <c:pt idx="76">
                  <c:v>5.6541672775586502E-6</c:v>
                </c:pt>
                <c:pt idx="77">
                  <c:v>3.186246691691445E-6</c:v>
                </c:pt>
                <c:pt idx="78">
                  <c:v>1.7616566572855986E-6</c:v>
                </c:pt>
                <c:pt idx="79">
                  <c:v>9.5367340691241347E-7</c:v>
                </c:pt>
                <c:pt idx="80">
                  <c:v>5.0429609093749637E-7</c:v>
                </c:pt>
                <c:pt idx="81">
                  <c:v>2.5976845680692574E-7</c:v>
                </c:pt>
                <c:pt idx="82">
                  <c:v>1.299296395380791E-7</c:v>
                </c:pt>
                <c:pt idx="83">
                  <c:v>6.286471321060146E-8</c:v>
                </c:pt>
                <c:pt idx="84">
                  <c:v>2.929026633328989E-8</c:v>
                </c:pt>
                <c:pt idx="85">
                  <c:v>1.3070609466442905E-8</c:v>
                </c:pt>
                <c:pt idx="86">
                  <c:v>5.5493356587452339E-9</c:v>
                </c:pt>
                <c:pt idx="87">
                  <c:v>2.2232368795810852E-9</c:v>
                </c:pt>
                <c:pt idx="88">
                  <c:v>8.3181507106343124E-10</c:v>
                </c:pt>
                <c:pt idx="89">
                  <c:v>2.86797198996991E-10</c:v>
                </c:pt>
                <c:pt idx="90">
                  <c:v>8.9538779687343812E-11</c:v>
                </c:pt>
                <c:pt idx="91">
                  <c:v>2.4718470611575403E-11</c:v>
                </c:pt>
                <c:pt idx="92">
                  <c:v>5.8364788300764316E-12</c:v>
                </c:pt>
                <c:pt idx="93">
                  <c:v>1.1226230831182919E-12</c:v>
                </c:pt>
                <c:pt idx="94">
                  <c:v>1.6310376661277703E-13</c:v>
                </c:pt>
                <c:pt idx="95">
                  <c:v>1.5772029579086388E-14</c:v>
                </c:pt>
                <c:pt idx="96">
                  <c:v>8.0074678663740025E-16</c:v>
                </c:pt>
                <c:pt idx="97">
                  <c:v>1.2532542894196955E-17</c:v>
                </c:pt>
                <c:pt idx="98">
                  <c:v>1.10572735532189E-20</c:v>
                </c:pt>
                <c:pt idx="99">
                  <c:v>1.000100005454705E-50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E2C-CF47-B99E-F8C9C16337BA}"/>
            </c:ext>
          </c:extLst>
        </c:ser>
        <c:ser>
          <c:idx val="6"/>
          <c:order val="6"/>
          <c:tx>
            <c:strRef>
              <c:f>Sheet1!$L$10</c:f>
              <c:strCache>
                <c:ptCount val="1"/>
                <c:pt idx="0">
                  <c:v>beta = 20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Sheet1!$L$11:$L$110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0.99999999999999978</c:v>
                </c:pt>
                <c:pt idx="14">
                  <c:v>0.99999999999999911</c:v>
                </c:pt>
                <c:pt idx="15">
                  <c:v>0.999999999999996</c:v>
                </c:pt>
                <c:pt idx="16">
                  <c:v>0.99999999999998312</c:v>
                </c:pt>
                <c:pt idx="17">
                  <c:v>0.9999999999999325</c:v>
                </c:pt>
                <c:pt idx="18">
                  <c:v>0.99999999999974576</c:v>
                </c:pt>
                <c:pt idx="19">
                  <c:v>0.99999999999909051</c:v>
                </c:pt>
                <c:pt idx="20">
                  <c:v>0.99999999999689648</c:v>
                </c:pt>
                <c:pt idx="21">
                  <c:v>0.99999999998984768</c:v>
                </c:pt>
                <c:pt idx="22">
                  <c:v>0.99999999996803002</c:v>
                </c:pt>
                <c:pt idx="23">
                  <c:v>0.9999999999027358</c:v>
                </c:pt>
                <c:pt idx="24">
                  <c:v>0.99999999971320275</c:v>
                </c:pt>
                <c:pt idx="25">
                  <c:v>0.99999999917807436</c:v>
                </c:pt>
                <c:pt idx="26">
                  <c:v>0.99999999770481307</c:v>
                </c:pt>
                <c:pt idx="27">
                  <c:v>0.99999999374091719</c:v>
                </c:pt>
                <c:pt idx="28">
                  <c:v>0.99999998329705797</c:v>
                </c:pt>
                <c:pt idx="29">
                  <c:v>0.99999995630172689</c:v>
                </c:pt>
                <c:pt idx="30">
                  <c:v>0.99999988773302695</c:v>
                </c:pt>
                <c:pt idx="31">
                  <c:v>0.99999971632491802</c:v>
                </c:pt>
                <c:pt idx="32">
                  <c:v>0.99999929403619225</c:v>
                </c:pt>
                <c:pt idx="33">
                  <c:v>0.99999826739773601</c:v>
                </c:pt>
                <c:pt idx="34">
                  <c:v>0.99999580152152701</c:v>
                </c:pt>
                <c:pt idx="35">
                  <c:v>0.99998994351597215</c:v>
                </c:pt>
                <c:pt idx="36">
                  <c:v>0.99997616511061349</c:v>
                </c:pt>
                <c:pt idx="37">
                  <c:v>0.99994404822839955</c:v>
                </c:pt>
                <c:pt idx="38">
                  <c:v>0.99986979163431966</c:v>
                </c:pt>
                <c:pt idx="39">
                  <c:v>0.99969936175071605</c:v>
                </c:pt>
                <c:pt idx="40">
                  <c:v>0.99931081234757546</c:v>
                </c:pt>
                <c:pt idx="41">
                  <c:v>0.99843056330157565</c:v>
                </c:pt>
                <c:pt idx="42">
                  <c:v>0.99644919226233009</c:v>
                </c:pt>
                <c:pt idx="43">
                  <c:v>0.99202345298611661</c:v>
                </c:pt>
                <c:pt idx="44">
                  <c:v>0.98224919042063952</c:v>
                </c:pt>
                <c:pt idx="45">
                  <c:v>0.96109135488982977</c:v>
                </c:pt>
                <c:pt idx="46">
                  <c:v>0.91704712887744855</c:v>
                </c:pt>
                <c:pt idx="47">
                  <c:v>0.83213773100877808</c:v>
                </c:pt>
                <c:pt idx="48">
                  <c:v>0.68999730317696439</c:v>
                </c:pt>
                <c:pt idx="49">
                  <c:v>0.5</c:v>
                </c:pt>
                <c:pt idx="50">
                  <c:v>0.31000269682303588</c:v>
                </c:pt>
                <c:pt idx="51">
                  <c:v>0.16786226899122178</c:v>
                </c:pt>
                <c:pt idx="52">
                  <c:v>8.2952871122551411E-2</c:v>
                </c:pt>
                <c:pt idx="53">
                  <c:v>3.8908645110170073E-2</c:v>
                </c:pt>
                <c:pt idx="54">
                  <c:v>1.7750809579360444E-2</c:v>
                </c:pt>
                <c:pt idx="55">
                  <c:v>7.9765470138833915E-3</c:v>
                </c:pt>
                <c:pt idx="56">
                  <c:v>3.5508077376699794E-3</c:v>
                </c:pt>
                <c:pt idx="57">
                  <c:v>1.5694366984242681E-3</c:v>
                </c:pt>
                <c:pt idx="58">
                  <c:v>6.8918765242467989E-4</c:v>
                </c:pt>
                <c:pt idx="59">
                  <c:v>3.0063824928391972E-4</c:v>
                </c:pt>
                <c:pt idx="60">
                  <c:v>1.3020836568032899E-4</c:v>
                </c:pt>
                <c:pt idx="61">
                  <c:v>5.5951771600607532E-5</c:v>
                </c:pt>
                <c:pt idx="62">
                  <c:v>2.3834889386499739E-5</c:v>
                </c:pt>
                <c:pt idx="63">
                  <c:v>1.0056484027749437E-5</c:v>
                </c:pt>
                <c:pt idx="64">
                  <c:v>4.1984784731324673E-6</c:v>
                </c:pt>
                <c:pt idx="65">
                  <c:v>1.7326022639575369E-6</c:v>
                </c:pt>
                <c:pt idx="66">
                  <c:v>7.0596380783727343E-7</c:v>
                </c:pt>
                <c:pt idx="67">
                  <c:v>2.8367508200098765E-7</c:v>
                </c:pt>
                <c:pt idx="68">
                  <c:v>1.1226697301330442E-7</c:v>
                </c:pt>
                <c:pt idx="69">
                  <c:v>4.3698273158809939E-8</c:v>
                </c:pt>
                <c:pt idx="70">
                  <c:v>1.6702942126524159E-8</c:v>
                </c:pt>
                <c:pt idx="71">
                  <c:v>6.2590827816291482E-9</c:v>
                </c:pt>
                <c:pt idx="72">
                  <c:v>2.2951870231709057E-9</c:v>
                </c:pt>
                <c:pt idx="73">
                  <c:v>8.2192570803551872E-10</c:v>
                </c:pt>
                <c:pt idx="74">
                  <c:v>2.8679719899699152E-10</c:v>
                </c:pt>
                <c:pt idx="75">
                  <c:v>9.7264193172059854E-11</c:v>
                </c:pt>
                <c:pt idx="76">
                  <c:v>3.1969969127677462E-11</c:v>
                </c:pt>
                <c:pt idx="77">
                  <c:v>1.0152232675144092E-11</c:v>
                </c:pt>
                <c:pt idx="78">
                  <c:v>3.1034451125488926E-12</c:v>
                </c:pt>
                <c:pt idx="79">
                  <c:v>9.0949470177209702E-13</c:v>
                </c:pt>
                <c:pt idx="80">
                  <c:v>2.5431480383463317E-13</c:v>
                </c:pt>
                <c:pt idx="81">
                  <c:v>6.7479686210030454E-14</c:v>
                </c:pt>
                <c:pt idx="82">
                  <c:v>1.6881715617365047E-14</c:v>
                </c:pt>
                <c:pt idx="83">
                  <c:v>3.9519726639303943E-15</c:v>
                </c:pt>
                <c:pt idx="84">
                  <c:v>8.5791975213244997E-16</c:v>
                </c:pt>
                <c:pt idx="85">
                  <c:v>1.7084083629025454E-16</c:v>
                </c:pt>
                <c:pt idx="86">
                  <c:v>3.0795126595206394E-17</c:v>
                </c:pt>
                <c:pt idx="87">
                  <c:v>4.9427822447073922E-18</c:v>
                </c:pt>
                <c:pt idx="88">
                  <c:v>6.9191631359935383E-19</c:v>
                </c:pt>
                <c:pt idx="89">
                  <c:v>8.2252633399699297E-20</c:v>
                </c:pt>
                <c:pt idx="90">
                  <c:v>8.0171930693343905E-21</c:v>
                </c:pt>
                <c:pt idx="91">
                  <c:v>6.1100278940552319E-22</c:v>
                </c:pt>
                <c:pt idx="92">
                  <c:v>3.4064485134327987E-23</c:v>
                </c:pt>
                <c:pt idx="93">
                  <c:v>1.2602825867528494E-24</c:v>
                </c:pt>
                <c:pt idx="94">
                  <c:v>2.6602838683283907E-26</c:v>
                </c:pt>
                <c:pt idx="95">
                  <c:v>2.4875691704358376E-28</c:v>
                </c:pt>
                <c:pt idx="96">
                  <c:v>6.4119541631012321E-31</c:v>
                </c:pt>
                <c:pt idx="97">
                  <c:v>1.5706463139488662E-34</c:v>
                </c:pt>
                <c:pt idx="98">
                  <c:v>1.2226329843071412E-40</c:v>
                </c:pt>
                <c:pt idx="99">
                  <c:v>1.000200020910501E-100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E2C-CF47-B99E-F8C9C16337BA}"/>
            </c:ext>
          </c:extLst>
        </c:ser>
        <c:ser>
          <c:idx val="7"/>
          <c:order val="7"/>
          <c:tx>
            <c:strRef>
              <c:f>Sheet1!$M$10</c:f>
              <c:strCache>
                <c:ptCount val="1"/>
                <c:pt idx="0">
                  <c:v>beta = 40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Sheet1!$E$11:$E$110</c:f>
              <c:numCache>
                <c:formatCode>General</c:formatCode>
                <c:ptCount val="100"/>
                <c:pt idx="0">
                  <c:v>1E-4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0.99999000000000005</c:v>
                </c:pt>
              </c:numCache>
            </c:numRef>
          </c:xVal>
          <c:yVal>
            <c:numRef>
              <c:f>Sheet1!$M$11:$M$110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0.99999999999999978</c:v>
                </c:pt>
                <c:pt idx="29">
                  <c:v>0.999999999999998</c:v>
                </c:pt>
                <c:pt idx="30">
                  <c:v>0.99999999999998734</c:v>
                </c:pt>
                <c:pt idx="31">
                  <c:v>0.99999999999991962</c:v>
                </c:pt>
                <c:pt idx="32">
                  <c:v>0.99999999999950151</c:v>
                </c:pt>
                <c:pt idx="33">
                  <c:v>0.99999999999699818</c:v>
                </c:pt>
                <c:pt idx="34">
                  <c:v>0.99999999998237254</c:v>
                </c:pt>
                <c:pt idx="35">
                  <c:v>0.99999999989886512</c:v>
                </c:pt>
                <c:pt idx="36">
                  <c:v>0.9999999994318709</c:v>
                </c:pt>
                <c:pt idx="37">
                  <c:v>0.99999999686904895</c:v>
                </c:pt>
                <c:pt idx="38">
                  <c:v>0.99999998304136584</c:v>
                </c:pt>
                <c:pt idx="39">
                  <c:v>0.99999990956228135</c:v>
                </c:pt>
                <c:pt idx="40">
                  <c:v>0.99999952436522843</c:v>
                </c:pt>
                <c:pt idx="41">
                  <c:v>0.99999752912485762</c:v>
                </c:pt>
                <c:pt idx="42">
                  <c:v>0.99998730190764207</c:v>
                </c:pt>
                <c:pt idx="43">
                  <c:v>0.99993535158199442</c:v>
                </c:pt>
                <c:pt idx="44">
                  <c:v>0.99967352407472232</c:v>
                </c:pt>
                <c:pt idx="45">
                  <c:v>0.99836374240776715</c:v>
                </c:pt>
                <c:pt idx="46">
                  <c:v>0.99188403003242687</c:v>
                </c:pt>
                <c:pt idx="47">
                  <c:v>0.96089851323015785</c:v>
                </c:pt>
                <c:pt idx="48">
                  <c:v>0.83204820645460686</c:v>
                </c:pt>
                <c:pt idx="49">
                  <c:v>0.5</c:v>
                </c:pt>
                <c:pt idx="50">
                  <c:v>0.16795179354539341</c:v>
                </c:pt>
                <c:pt idx="51">
                  <c:v>3.9101486769842146E-2</c:v>
                </c:pt>
                <c:pt idx="52">
                  <c:v>8.11596996757326E-3</c:v>
                </c:pt>
                <c:pt idx="53">
                  <c:v>1.6362575922327194E-3</c:v>
                </c:pt>
                <c:pt idx="54">
                  <c:v>3.2647592527769047E-4</c:v>
                </c:pt>
                <c:pt idx="55">
                  <c:v>6.4648418005608841E-5</c:v>
                </c:pt>
                <c:pt idx="56">
                  <c:v>1.2698092358013982E-5</c:v>
                </c:pt>
                <c:pt idx="57">
                  <c:v>2.4708751424313386E-6</c:v>
                </c:pt>
                <c:pt idx="58">
                  <c:v>4.7563477164435726E-7</c:v>
                </c:pt>
                <c:pt idx="59">
                  <c:v>9.0437718659184904E-8</c:v>
                </c:pt>
                <c:pt idx="60">
                  <c:v>1.6958634230196065E-8</c:v>
                </c:pt>
                <c:pt idx="61">
                  <c:v>3.1309510901636146E-9</c:v>
                </c:pt>
                <c:pt idx="62">
                  <c:v>5.6812903400653295E-10</c:v>
                </c:pt>
                <c:pt idx="63">
                  <c:v>1.0113490510303903E-10</c:v>
                </c:pt>
                <c:pt idx="64">
                  <c:v>1.7627369504998101E-11</c:v>
                </c:pt>
                <c:pt idx="65">
                  <c:v>3.0019210073230263E-12</c:v>
                </c:pt>
                <c:pt idx="66">
                  <c:v>4.9838560166000017E-13</c:v>
                </c:pt>
                <c:pt idx="67">
                  <c:v>8.0471597803828316E-14</c:v>
                </c:pt>
                <c:pt idx="68">
                  <c:v>1.2603876059567732E-14</c:v>
                </c:pt>
                <c:pt idx="69">
                  <c:v>1.9095392439490969E-15</c:v>
                </c:pt>
                <c:pt idx="70">
                  <c:v>2.7898828500186559E-16</c:v>
                </c:pt>
                <c:pt idx="71">
                  <c:v>3.9176117757699607E-17</c:v>
                </c:pt>
                <c:pt idx="72">
                  <c:v>5.2678834955136778E-18</c:v>
                </c:pt>
                <c:pt idx="73">
                  <c:v>6.7556187064021212E-19</c:v>
                </c:pt>
                <c:pt idx="74">
                  <c:v>8.2252633399699586E-20</c:v>
                </c:pt>
                <c:pt idx="75">
                  <c:v>9.460323275252076E-21</c:v>
                </c:pt>
                <c:pt idx="76">
                  <c:v>1.0220789260900018E-21</c:v>
                </c:pt>
                <c:pt idx="77">
                  <c:v>1.030678282923561E-22</c:v>
                </c:pt>
                <c:pt idx="78">
                  <c:v>9.6313715666633882E-24</c:v>
                </c:pt>
                <c:pt idx="79">
                  <c:v>8.2718061255302033E-25</c:v>
                </c:pt>
                <c:pt idx="80">
                  <c:v>6.4676019449480841E-26</c:v>
                </c:pt>
                <c:pt idx="81">
                  <c:v>4.5535080510047883E-27</c:v>
                </c:pt>
                <c:pt idx="82">
                  <c:v>2.8499232218559652E-28</c:v>
                </c:pt>
                <c:pt idx="83">
                  <c:v>1.5618087936453217E-29</c:v>
                </c:pt>
                <c:pt idx="84">
                  <c:v>7.3602630109900553E-31</c:v>
                </c:pt>
                <c:pt idx="85">
                  <c:v>2.9186591344353555E-32</c:v>
                </c:pt>
                <c:pt idx="86">
                  <c:v>9.4833982201478785E-34</c:v>
                </c:pt>
                <c:pt idx="87">
                  <c:v>2.4431096318594646E-35</c:v>
                </c:pt>
                <c:pt idx="88">
                  <c:v>4.7874818502491918E-37</c:v>
                </c:pt>
                <c:pt idx="89">
                  <c:v>6.7654957011853285E-39</c:v>
                </c:pt>
                <c:pt idx="90">
                  <c:v>6.4275384710983403E-41</c:v>
                </c:pt>
                <c:pt idx="91">
                  <c:v>3.7332440866133009E-43</c:v>
                </c:pt>
                <c:pt idx="92">
                  <c:v>1.1603891474668522E-45</c:v>
                </c:pt>
                <c:pt idx="93">
                  <c:v>1.5883121984724531E-48</c:v>
                </c:pt>
                <c:pt idx="94">
                  <c:v>7.0771102600882673E-52</c:v>
                </c:pt>
                <c:pt idx="95">
                  <c:v>6.1880003777028411E-56</c:v>
                </c:pt>
                <c:pt idx="96">
                  <c:v>4.1113156189711224E-61</c:v>
                </c:pt>
                <c:pt idx="97">
                  <c:v>2.4669298435211601E-68</c:v>
                </c:pt>
                <c:pt idx="98">
                  <c:v>1.4948314143157858E-80</c:v>
                </c:pt>
                <c:pt idx="99">
                  <c:v>1.0004000818293668E-200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E2C-CF47-B99E-F8C9C1633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2155007"/>
        <c:axId val="742156655"/>
      </c:scatterChart>
      <c:valAx>
        <c:axId val="74215500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leverage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L"/>
          </a:p>
        </c:txPr>
        <c:crossAx val="742156655"/>
        <c:crosses val="autoZero"/>
        <c:crossBetween val="midCat"/>
      </c:valAx>
      <c:valAx>
        <c:axId val="742156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L"/>
          </a:p>
        </c:txPr>
        <c:crossAx val="7421550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4692367260648893"/>
          <c:w val="1"/>
          <c:h val="0.12056481289879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B3EA7-990A-1441-98CD-DB55D95C58B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6B3573-B059-E24C-B12D-E879A7161AFD}">
      <dgm:prSet/>
      <dgm:spPr/>
      <dgm:t>
        <a:bodyPr/>
        <a:lstStyle/>
        <a:p>
          <a:r>
            <a:rPr lang="en-GB" dirty="0"/>
            <a:t>Climate-related</a:t>
          </a:r>
          <a:endParaRPr lang="en-PL" dirty="0"/>
        </a:p>
      </dgm:t>
    </dgm:pt>
    <dgm:pt modelId="{5146357C-495F-B54E-9692-431AE9B7B4EE}" type="parTrans" cxnId="{07569638-D07C-8A42-8364-1E9824D743F1}">
      <dgm:prSet/>
      <dgm:spPr/>
      <dgm:t>
        <a:bodyPr/>
        <a:lstStyle/>
        <a:p>
          <a:endParaRPr lang="en-GB"/>
        </a:p>
      </dgm:t>
    </dgm:pt>
    <dgm:pt modelId="{4ECC294E-F77A-8749-B866-C0A9A5668296}" type="sibTrans" cxnId="{07569638-D07C-8A42-8364-1E9824D743F1}">
      <dgm:prSet/>
      <dgm:spPr/>
      <dgm:t>
        <a:bodyPr/>
        <a:lstStyle/>
        <a:p>
          <a:endParaRPr lang="en-GB"/>
        </a:p>
      </dgm:t>
    </dgm:pt>
    <dgm:pt modelId="{9A291785-272A-4B4E-8E21-AB0E40707253}">
      <dgm:prSet custT="1"/>
      <dgm:spPr/>
      <dgm:t>
        <a:bodyPr/>
        <a:lstStyle/>
        <a:p>
          <a:pPr algn="l"/>
          <a:r>
            <a:rPr lang="en-GB" sz="2400" dirty="0"/>
            <a:t>Physical (biophysical → socio-economic impacts)</a:t>
          </a:r>
          <a:endParaRPr lang="en-PL" sz="2400" dirty="0"/>
        </a:p>
      </dgm:t>
    </dgm:pt>
    <dgm:pt modelId="{11ACAC8A-37F2-F140-9497-BE09F5AAA48E}" type="parTrans" cxnId="{01F74A6C-D094-6A44-BA2E-97B905260CD5}">
      <dgm:prSet/>
      <dgm:spPr/>
      <dgm:t>
        <a:bodyPr/>
        <a:lstStyle/>
        <a:p>
          <a:endParaRPr lang="en-GB"/>
        </a:p>
      </dgm:t>
    </dgm:pt>
    <dgm:pt modelId="{2D2317F1-4861-3F40-9E5F-9195F82C3893}" type="sibTrans" cxnId="{01F74A6C-D094-6A44-BA2E-97B905260CD5}">
      <dgm:prSet/>
      <dgm:spPr/>
      <dgm:t>
        <a:bodyPr/>
        <a:lstStyle/>
        <a:p>
          <a:endParaRPr lang="en-GB"/>
        </a:p>
      </dgm:t>
    </dgm:pt>
    <dgm:pt modelId="{87EEFA7C-CBB2-C046-8772-276BCD2E55DF}">
      <dgm:prSet custT="1"/>
      <dgm:spPr/>
      <dgm:t>
        <a:bodyPr/>
        <a:lstStyle/>
        <a:p>
          <a:pPr algn="l"/>
          <a:r>
            <a:rPr lang="en-GB" sz="2400" dirty="0"/>
            <a:t>Transition (structural change, financing, stranding) </a:t>
          </a:r>
          <a:endParaRPr lang="en-PL" sz="2400" dirty="0"/>
        </a:p>
      </dgm:t>
    </dgm:pt>
    <dgm:pt modelId="{4D97F70E-9EBD-B442-97B6-2FCDC688196B}" type="parTrans" cxnId="{5D6B0E5A-2850-C94E-9569-245EC5098E93}">
      <dgm:prSet/>
      <dgm:spPr/>
      <dgm:t>
        <a:bodyPr/>
        <a:lstStyle/>
        <a:p>
          <a:endParaRPr lang="en-GB"/>
        </a:p>
      </dgm:t>
    </dgm:pt>
    <dgm:pt modelId="{F43BAB15-B382-DE47-AF51-228BC20E7667}" type="sibTrans" cxnId="{5D6B0E5A-2850-C94E-9569-245EC5098E93}">
      <dgm:prSet/>
      <dgm:spPr/>
      <dgm:t>
        <a:bodyPr/>
        <a:lstStyle/>
        <a:p>
          <a:endParaRPr lang="en-GB"/>
        </a:p>
      </dgm:t>
    </dgm:pt>
    <dgm:pt modelId="{64A54C63-4023-FA43-B40C-21A4CF68AA30}">
      <dgm:prSet/>
      <dgm:spPr/>
      <dgm:t>
        <a:bodyPr/>
        <a:lstStyle/>
        <a:p>
          <a:r>
            <a:rPr lang="en-GB"/>
            <a:t>Macro-financial</a:t>
          </a:r>
          <a:endParaRPr lang="en-PL"/>
        </a:p>
      </dgm:t>
    </dgm:pt>
    <dgm:pt modelId="{C0D32005-B11A-5D44-8397-2F16B015366D}" type="parTrans" cxnId="{FA8CE6D9-5D52-8A48-9BA7-17169AC78399}">
      <dgm:prSet/>
      <dgm:spPr/>
      <dgm:t>
        <a:bodyPr/>
        <a:lstStyle/>
        <a:p>
          <a:endParaRPr lang="en-GB"/>
        </a:p>
      </dgm:t>
    </dgm:pt>
    <dgm:pt modelId="{CE8AE351-AD2C-4343-BAE8-BF3E344ACEA2}" type="sibTrans" cxnId="{FA8CE6D9-5D52-8A48-9BA7-17169AC78399}">
      <dgm:prSet/>
      <dgm:spPr/>
      <dgm:t>
        <a:bodyPr/>
        <a:lstStyle/>
        <a:p>
          <a:endParaRPr lang="en-GB"/>
        </a:p>
      </dgm:t>
    </dgm:pt>
    <dgm:pt modelId="{16EEFFAE-5790-A149-8BC0-BAD79D52C3A9}">
      <dgm:prSet custT="1"/>
      <dgm:spPr/>
      <dgm:t>
        <a:bodyPr/>
        <a:lstStyle/>
        <a:p>
          <a:pPr algn="l"/>
          <a:r>
            <a:rPr lang="en-GB" sz="2400" dirty="0"/>
            <a:t>Macroeconomic (production, taxation, inflation) </a:t>
          </a:r>
          <a:endParaRPr lang="en-PL" sz="2400" dirty="0"/>
        </a:p>
      </dgm:t>
    </dgm:pt>
    <dgm:pt modelId="{DECDE313-27DC-1946-9502-EA0DBF4BC748}" type="parTrans" cxnId="{7F0AC86D-3C2B-D54B-9427-1AB3CB747021}">
      <dgm:prSet/>
      <dgm:spPr/>
      <dgm:t>
        <a:bodyPr/>
        <a:lstStyle/>
        <a:p>
          <a:endParaRPr lang="en-GB"/>
        </a:p>
      </dgm:t>
    </dgm:pt>
    <dgm:pt modelId="{04662BE1-CDA9-5C44-84FC-AE0A9C0DED23}" type="sibTrans" cxnId="{7F0AC86D-3C2B-D54B-9427-1AB3CB747021}">
      <dgm:prSet/>
      <dgm:spPr/>
      <dgm:t>
        <a:bodyPr/>
        <a:lstStyle/>
        <a:p>
          <a:endParaRPr lang="en-GB"/>
        </a:p>
      </dgm:t>
    </dgm:pt>
    <dgm:pt modelId="{702D5977-A692-0B4F-A1E2-010A199464BF}">
      <dgm:prSet custT="1"/>
      <dgm:spPr/>
      <dgm:t>
        <a:bodyPr/>
        <a:lstStyle/>
        <a:p>
          <a:pPr algn="l"/>
          <a:r>
            <a:rPr lang="en-GB" sz="2400" dirty="0"/>
            <a:t>Financial (banks, asset management, insurance) </a:t>
          </a:r>
          <a:endParaRPr lang="en-PL" sz="2400" dirty="0"/>
        </a:p>
      </dgm:t>
    </dgm:pt>
    <dgm:pt modelId="{1B8CB768-685E-7E4B-83A5-5528E63B9710}" type="parTrans" cxnId="{73A79FE9-9CE7-5B46-A0FA-8056EFF5D452}">
      <dgm:prSet/>
      <dgm:spPr/>
      <dgm:t>
        <a:bodyPr/>
        <a:lstStyle/>
        <a:p>
          <a:endParaRPr lang="en-GB"/>
        </a:p>
      </dgm:t>
    </dgm:pt>
    <dgm:pt modelId="{97BA2F54-6423-FF44-85C6-C7F88D34C2BA}" type="sibTrans" cxnId="{73A79FE9-9CE7-5B46-A0FA-8056EFF5D452}">
      <dgm:prSet/>
      <dgm:spPr/>
      <dgm:t>
        <a:bodyPr/>
        <a:lstStyle/>
        <a:p>
          <a:endParaRPr lang="en-GB"/>
        </a:p>
      </dgm:t>
    </dgm:pt>
    <dgm:pt modelId="{E849A3B0-F32A-8B4F-9161-87DE1456D99F}">
      <dgm:prSet custT="1"/>
      <dgm:spPr/>
      <dgm:t>
        <a:bodyPr/>
        <a:lstStyle/>
        <a:p>
          <a:pPr algn="l"/>
          <a:r>
            <a:rPr lang="en-GB" sz="2400" dirty="0"/>
            <a:t>Macro-financial (money, financial stability, macro-prudential)</a:t>
          </a:r>
          <a:endParaRPr lang="en-PL" sz="2400" dirty="0"/>
        </a:p>
      </dgm:t>
    </dgm:pt>
    <dgm:pt modelId="{85AE47B7-FD50-D748-9F37-EF3F5C38023A}" type="parTrans" cxnId="{ECBCF60D-6881-FC40-9165-996FCEAAAA4C}">
      <dgm:prSet/>
      <dgm:spPr/>
      <dgm:t>
        <a:bodyPr/>
        <a:lstStyle/>
        <a:p>
          <a:endParaRPr lang="en-GB"/>
        </a:p>
      </dgm:t>
    </dgm:pt>
    <dgm:pt modelId="{A30B035A-A34C-BF48-84F0-C5C54FF481B8}" type="sibTrans" cxnId="{ECBCF60D-6881-FC40-9165-996FCEAAAA4C}">
      <dgm:prSet/>
      <dgm:spPr/>
      <dgm:t>
        <a:bodyPr/>
        <a:lstStyle/>
        <a:p>
          <a:endParaRPr lang="en-GB"/>
        </a:p>
      </dgm:t>
    </dgm:pt>
    <dgm:pt modelId="{C136ABB8-0E81-0F43-9CCF-34FCE22DB235}" type="pres">
      <dgm:prSet presAssocID="{891B3EA7-990A-1441-98CD-DB55D95C58B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CA5B12-7DEB-8840-93B6-2F1365BAFAF3}" type="pres">
      <dgm:prSet presAssocID="{0F6B3573-B059-E24C-B12D-E879A7161AFD}" presName="root" presStyleCnt="0"/>
      <dgm:spPr/>
    </dgm:pt>
    <dgm:pt modelId="{30D29E08-8FEB-9F49-87DC-32BD62C4AF0A}" type="pres">
      <dgm:prSet presAssocID="{0F6B3573-B059-E24C-B12D-E879A7161AFD}" presName="rootComposite" presStyleCnt="0"/>
      <dgm:spPr/>
    </dgm:pt>
    <dgm:pt modelId="{EBE3DDCC-C800-5B4F-BEE2-7FD1BF6DBDFF}" type="pres">
      <dgm:prSet presAssocID="{0F6B3573-B059-E24C-B12D-E879A7161AFD}" presName="rootText" presStyleLbl="node1" presStyleIdx="0" presStyleCnt="2" custScaleX="146265"/>
      <dgm:spPr/>
    </dgm:pt>
    <dgm:pt modelId="{944F588C-FB68-E147-92E0-233A8353C44F}" type="pres">
      <dgm:prSet presAssocID="{0F6B3573-B059-E24C-B12D-E879A7161AFD}" presName="rootConnector" presStyleLbl="node1" presStyleIdx="0" presStyleCnt="2"/>
      <dgm:spPr/>
    </dgm:pt>
    <dgm:pt modelId="{05CAA325-32E1-7B49-A53A-B748531103AE}" type="pres">
      <dgm:prSet presAssocID="{0F6B3573-B059-E24C-B12D-E879A7161AFD}" presName="childShape" presStyleCnt="0"/>
      <dgm:spPr/>
    </dgm:pt>
    <dgm:pt modelId="{E84059FF-50B9-E04E-B769-1973DD8C8FFA}" type="pres">
      <dgm:prSet presAssocID="{11ACAC8A-37F2-F140-9497-BE09F5AAA48E}" presName="Name13" presStyleLbl="parChTrans1D2" presStyleIdx="0" presStyleCnt="5"/>
      <dgm:spPr/>
    </dgm:pt>
    <dgm:pt modelId="{DB29AA01-067A-A845-B963-2A1D02492319}" type="pres">
      <dgm:prSet presAssocID="{9A291785-272A-4B4E-8E21-AB0E40707253}" presName="childText" presStyleLbl="bgAcc1" presStyleIdx="0" presStyleCnt="5" custScaleX="310288">
        <dgm:presLayoutVars>
          <dgm:bulletEnabled val="1"/>
        </dgm:presLayoutVars>
      </dgm:prSet>
      <dgm:spPr/>
    </dgm:pt>
    <dgm:pt modelId="{EA0BE29F-D252-994D-9914-58DE2AE43CB0}" type="pres">
      <dgm:prSet presAssocID="{4D97F70E-9EBD-B442-97B6-2FCDC688196B}" presName="Name13" presStyleLbl="parChTrans1D2" presStyleIdx="1" presStyleCnt="5"/>
      <dgm:spPr/>
    </dgm:pt>
    <dgm:pt modelId="{7F83B39D-714D-DB42-93B5-17C7A86BC62E}" type="pres">
      <dgm:prSet presAssocID="{87EEFA7C-CBB2-C046-8772-276BCD2E55DF}" presName="childText" presStyleLbl="bgAcc1" presStyleIdx="1" presStyleCnt="5" custScaleX="310288">
        <dgm:presLayoutVars>
          <dgm:bulletEnabled val="1"/>
        </dgm:presLayoutVars>
      </dgm:prSet>
      <dgm:spPr/>
    </dgm:pt>
    <dgm:pt modelId="{849CCFC5-047C-AA43-ACDA-37D20E541B72}" type="pres">
      <dgm:prSet presAssocID="{64A54C63-4023-FA43-B40C-21A4CF68AA30}" presName="root" presStyleCnt="0"/>
      <dgm:spPr/>
    </dgm:pt>
    <dgm:pt modelId="{4F0D35BB-D34F-6B42-9798-BC6EF881DB59}" type="pres">
      <dgm:prSet presAssocID="{64A54C63-4023-FA43-B40C-21A4CF68AA30}" presName="rootComposite" presStyleCnt="0"/>
      <dgm:spPr/>
    </dgm:pt>
    <dgm:pt modelId="{28098580-1616-7140-A67E-D0AB0761177A}" type="pres">
      <dgm:prSet presAssocID="{64A54C63-4023-FA43-B40C-21A4CF68AA30}" presName="rootText" presStyleLbl="node1" presStyleIdx="1" presStyleCnt="2" custScaleX="146265"/>
      <dgm:spPr/>
    </dgm:pt>
    <dgm:pt modelId="{5013030D-3423-9846-BAE2-00D11B27AE59}" type="pres">
      <dgm:prSet presAssocID="{64A54C63-4023-FA43-B40C-21A4CF68AA30}" presName="rootConnector" presStyleLbl="node1" presStyleIdx="1" presStyleCnt="2"/>
      <dgm:spPr/>
    </dgm:pt>
    <dgm:pt modelId="{1E30CD2D-BE6E-B846-8F4D-3DEBE18264A9}" type="pres">
      <dgm:prSet presAssocID="{64A54C63-4023-FA43-B40C-21A4CF68AA30}" presName="childShape" presStyleCnt="0"/>
      <dgm:spPr/>
    </dgm:pt>
    <dgm:pt modelId="{796C1BB6-3982-6042-AA7A-FEFC3EF44318}" type="pres">
      <dgm:prSet presAssocID="{DECDE313-27DC-1946-9502-EA0DBF4BC748}" presName="Name13" presStyleLbl="parChTrans1D2" presStyleIdx="2" presStyleCnt="5"/>
      <dgm:spPr/>
    </dgm:pt>
    <dgm:pt modelId="{A0B46C74-280A-A14B-92A7-4E6D4978C673}" type="pres">
      <dgm:prSet presAssocID="{16EEFFAE-5790-A149-8BC0-BAD79D52C3A9}" presName="childText" presStyleLbl="bgAcc1" presStyleIdx="2" presStyleCnt="5" custScaleX="310288">
        <dgm:presLayoutVars>
          <dgm:bulletEnabled val="1"/>
        </dgm:presLayoutVars>
      </dgm:prSet>
      <dgm:spPr/>
    </dgm:pt>
    <dgm:pt modelId="{A7662E58-40F8-DE44-A06C-2CBED620C3BD}" type="pres">
      <dgm:prSet presAssocID="{1B8CB768-685E-7E4B-83A5-5528E63B9710}" presName="Name13" presStyleLbl="parChTrans1D2" presStyleIdx="3" presStyleCnt="5"/>
      <dgm:spPr/>
    </dgm:pt>
    <dgm:pt modelId="{8A1EC55B-DD7D-8E43-8189-C69F5FDB09DA}" type="pres">
      <dgm:prSet presAssocID="{702D5977-A692-0B4F-A1E2-010A199464BF}" presName="childText" presStyleLbl="bgAcc1" presStyleIdx="3" presStyleCnt="5" custScaleX="310288">
        <dgm:presLayoutVars>
          <dgm:bulletEnabled val="1"/>
        </dgm:presLayoutVars>
      </dgm:prSet>
      <dgm:spPr/>
    </dgm:pt>
    <dgm:pt modelId="{8CEA1C04-2443-C74F-9827-F12E2C798F46}" type="pres">
      <dgm:prSet presAssocID="{85AE47B7-FD50-D748-9F37-EF3F5C38023A}" presName="Name13" presStyleLbl="parChTrans1D2" presStyleIdx="4" presStyleCnt="5"/>
      <dgm:spPr/>
    </dgm:pt>
    <dgm:pt modelId="{E9B51C01-F5B9-564F-93FC-779129E2B08F}" type="pres">
      <dgm:prSet presAssocID="{E849A3B0-F32A-8B4F-9161-87DE1456D99F}" presName="childText" presStyleLbl="bgAcc1" presStyleIdx="4" presStyleCnt="5" custScaleX="310288">
        <dgm:presLayoutVars>
          <dgm:bulletEnabled val="1"/>
        </dgm:presLayoutVars>
      </dgm:prSet>
      <dgm:spPr/>
    </dgm:pt>
  </dgm:ptLst>
  <dgm:cxnLst>
    <dgm:cxn modelId="{D0841D03-8321-ED47-88CA-D0843672E77A}" type="presOf" srcId="{702D5977-A692-0B4F-A1E2-010A199464BF}" destId="{8A1EC55B-DD7D-8E43-8189-C69F5FDB09DA}" srcOrd="0" destOrd="0" presId="urn:microsoft.com/office/officeart/2005/8/layout/hierarchy3"/>
    <dgm:cxn modelId="{95E0C107-E64F-7C46-BAE3-CE8694C9F40E}" type="presOf" srcId="{4D97F70E-9EBD-B442-97B6-2FCDC688196B}" destId="{EA0BE29F-D252-994D-9914-58DE2AE43CB0}" srcOrd="0" destOrd="0" presId="urn:microsoft.com/office/officeart/2005/8/layout/hierarchy3"/>
    <dgm:cxn modelId="{ECBCF60D-6881-FC40-9165-996FCEAAAA4C}" srcId="{64A54C63-4023-FA43-B40C-21A4CF68AA30}" destId="{E849A3B0-F32A-8B4F-9161-87DE1456D99F}" srcOrd="2" destOrd="0" parTransId="{85AE47B7-FD50-D748-9F37-EF3F5C38023A}" sibTransId="{A30B035A-A34C-BF48-84F0-C5C54FF481B8}"/>
    <dgm:cxn modelId="{3A8F7F0E-079C-8848-928A-868B51CE0A25}" type="presOf" srcId="{891B3EA7-990A-1441-98CD-DB55D95C58B5}" destId="{C136ABB8-0E81-0F43-9CCF-34FCE22DB235}" srcOrd="0" destOrd="0" presId="urn:microsoft.com/office/officeart/2005/8/layout/hierarchy3"/>
    <dgm:cxn modelId="{F9BDF015-B5B8-E745-B99E-BC2218F92BE7}" type="presOf" srcId="{0F6B3573-B059-E24C-B12D-E879A7161AFD}" destId="{EBE3DDCC-C800-5B4F-BEE2-7FD1BF6DBDFF}" srcOrd="0" destOrd="0" presId="urn:microsoft.com/office/officeart/2005/8/layout/hierarchy3"/>
    <dgm:cxn modelId="{07569638-D07C-8A42-8364-1E9824D743F1}" srcId="{891B3EA7-990A-1441-98CD-DB55D95C58B5}" destId="{0F6B3573-B059-E24C-B12D-E879A7161AFD}" srcOrd="0" destOrd="0" parTransId="{5146357C-495F-B54E-9692-431AE9B7B4EE}" sibTransId="{4ECC294E-F77A-8749-B866-C0A9A5668296}"/>
    <dgm:cxn modelId="{5D6B0E5A-2850-C94E-9569-245EC5098E93}" srcId="{0F6B3573-B059-E24C-B12D-E879A7161AFD}" destId="{87EEFA7C-CBB2-C046-8772-276BCD2E55DF}" srcOrd="1" destOrd="0" parTransId="{4D97F70E-9EBD-B442-97B6-2FCDC688196B}" sibTransId="{F43BAB15-B382-DE47-AF51-228BC20E7667}"/>
    <dgm:cxn modelId="{01F74A6C-D094-6A44-BA2E-97B905260CD5}" srcId="{0F6B3573-B059-E24C-B12D-E879A7161AFD}" destId="{9A291785-272A-4B4E-8E21-AB0E40707253}" srcOrd="0" destOrd="0" parTransId="{11ACAC8A-37F2-F140-9497-BE09F5AAA48E}" sibTransId="{2D2317F1-4861-3F40-9E5F-9195F82C3893}"/>
    <dgm:cxn modelId="{7F0AC86D-3C2B-D54B-9427-1AB3CB747021}" srcId="{64A54C63-4023-FA43-B40C-21A4CF68AA30}" destId="{16EEFFAE-5790-A149-8BC0-BAD79D52C3A9}" srcOrd="0" destOrd="0" parTransId="{DECDE313-27DC-1946-9502-EA0DBF4BC748}" sibTransId="{04662BE1-CDA9-5C44-84FC-AE0A9C0DED23}"/>
    <dgm:cxn modelId="{19D11B75-5C65-BD42-A72B-135283D6339A}" type="presOf" srcId="{85AE47B7-FD50-D748-9F37-EF3F5C38023A}" destId="{8CEA1C04-2443-C74F-9827-F12E2C798F46}" srcOrd="0" destOrd="0" presId="urn:microsoft.com/office/officeart/2005/8/layout/hierarchy3"/>
    <dgm:cxn modelId="{B776F078-F05B-C342-A488-5F8C2B0F5E29}" type="presOf" srcId="{0F6B3573-B059-E24C-B12D-E879A7161AFD}" destId="{944F588C-FB68-E147-92E0-233A8353C44F}" srcOrd="1" destOrd="0" presId="urn:microsoft.com/office/officeart/2005/8/layout/hierarchy3"/>
    <dgm:cxn modelId="{8194C288-A97F-E841-B80C-674B02414516}" type="presOf" srcId="{87EEFA7C-CBB2-C046-8772-276BCD2E55DF}" destId="{7F83B39D-714D-DB42-93B5-17C7A86BC62E}" srcOrd="0" destOrd="0" presId="urn:microsoft.com/office/officeart/2005/8/layout/hierarchy3"/>
    <dgm:cxn modelId="{F997728E-14F0-AB42-8CDB-77CE3B7C0454}" type="presOf" srcId="{11ACAC8A-37F2-F140-9497-BE09F5AAA48E}" destId="{E84059FF-50B9-E04E-B769-1973DD8C8FFA}" srcOrd="0" destOrd="0" presId="urn:microsoft.com/office/officeart/2005/8/layout/hierarchy3"/>
    <dgm:cxn modelId="{A1302490-8D53-D24E-9482-010DE219998F}" type="presOf" srcId="{9A291785-272A-4B4E-8E21-AB0E40707253}" destId="{DB29AA01-067A-A845-B963-2A1D02492319}" srcOrd="0" destOrd="0" presId="urn:microsoft.com/office/officeart/2005/8/layout/hierarchy3"/>
    <dgm:cxn modelId="{9287449C-201D-DB48-8F29-07F4DB388896}" type="presOf" srcId="{1B8CB768-685E-7E4B-83A5-5528E63B9710}" destId="{A7662E58-40F8-DE44-A06C-2CBED620C3BD}" srcOrd="0" destOrd="0" presId="urn:microsoft.com/office/officeart/2005/8/layout/hierarchy3"/>
    <dgm:cxn modelId="{FB2E2EBC-4B14-9E41-8C79-E215DE70ED55}" type="presOf" srcId="{E849A3B0-F32A-8B4F-9161-87DE1456D99F}" destId="{E9B51C01-F5B9-564F-93FC-779129E2B08F}" srcOrd="0" destOrd="0" presId="urn:microsoft.com/office/officeart/2005/8/layout/hierarchy3"/>
    <dgm:cxn modelId="{910641D5-02C4-D047-BDA9-03FCCA3E9956}" type="presOf" srcId="{64A54C63-4023-FA43-B40C-21A4CF68AA30}" destId="{28098580-1616-7140-A67E-D0AB0761177A}" srcOrd="0" destOrd="0" presId="urn:microsoft.com/office/officeart/2005/8/layout/hierarchy3"/>
    <dgm:cxn modelId="{FA8CE6D9-5D52-8A48-9BA7-17169AC78399}" srcId="{891B3EA7-990A-1441-98CD-DB55D95C58B5}" destId="{64A54C63-4023-FA43-B40C-21A4CF68AA30}" srcOrd="1" destOrd="0" parTransId="{C0D32005-B11A-5D44-8397-2F16B015366D}" sibTransId="{CE8AE351-AD2C-4343-BAE8-BF3E344ACEA2}"/>
    <dgm:cxn modelId="{73A79FE9-9CE7-5B46-A0FA-8056EFF5D452}" srcId="{64A54C63-4023-FA43-B40C-21A4CF68AA30}" destId="{702D5977-A692-0B4F-A1E2-010A199464BF}" srcOrd="1" destOrd="0" parTransId="{1B8CB768-685E-7E4B-83A5-5528E63B9710}" sibTransId="{97BA2F54-6423-FF44-85C6-C7F88D34C2BA}"/>
    <dgm:cxn modelId="{339F38F1-FEAF-4747-82C7-413A08ACF79D}" type="presOf" srcId="{DECDE313-27DC-1946-9502-EA0DBF4BC748}" destId="{796C1BB6-3982-6042-AA7A-FEFC3EF44318}" srcOrd="0" destOrd="0" presId="urn:microsoft.com/office/officeart/2005/8/layout/hierarchy3"/>
    <dgm:cxn modelId="{842851F6-1F7F-4E4C-9301-07B70AD87B8A}" type="presOf" srcId="{16EEFFAE-5790-A149-8BC0-BAD79D52C3A9}" destId="{A0B46C74-280A-A14B-92A7-4E6D4978C673}" srcOrd="0" destOrd="0" presId="urn:microsoft.com/office/officeart/2005/8/layout/hierarchy3"/>
    <dgm:cxn modelId="{4507E0FF-A7FF-1946-9E62-FCAA08865BF3}" type="presOf" srcId="{64A54C63-4023-FA43-B40C-21A4CF68AA30}" destId="{5013030D-3423-9846-BAE2-00D11B27AE59}" srcOrd="1" destOrd="0" presId="urn:microsoft.com/office/officeart/2005/8/layout/hierarchy3"/>
    <dgm:cxn modelId="{02475230-747F-C54F-AE21-91DCD7E536F6}" type="presParOf" srcId="{C136ABB8-0E81-0F43-9CCF-34FCE22DB235}" destId="{4DCA5B12-7DEB-8840-93B6-2F1365BAFAF3}" srcOrd="0" destOrd="0" presId="urn:microsoft.com/office/officeart/2005/8/layout/hierarchy3"/>
    <dgm:cxn modelId="{705011B5-8922-5B43-AC97-6C4308DC04A4}" type="presParOf" srcId="{4DCA5B12-7DEB-8840-93B6-2F1365BAFAF3}" destId="{30D29E08-8FEB-9F49-87DC-32BD62C4AF0A}" srcOrd="0" destOrd="0" presId="urn:microsoft.com/office/officeart/2005/8/layout/hierarchy3"/>
    <dgm:cxn modelId="{85B59578-4AF1-324C-A79F-51E52F823B34}" type="presParOf" srcId="{30D29E08-8FEB-9F49-87DC-32BD62C4AF0A}" destId="{EBE3DDCC-C800-5B4F-BEE2-7FD1BF6DBDFF}" srcOrd="0" destOrd="0" presId="urn:microsoft.com/office/officeart/2005/8/layout/hierarchy3"/>
    <dgm:cxn modelId="{E85A4257-81D1-BC49-9CBF-2B9615588511}" type="presParOf" srcId="{30D29E08-8FEB-9F49-87DC-32BD62C4AF0A}" destId="{944F588C-FB68-E147-92E0-233A8353C44F}" srcOrd="1" destOrd="0" presId="urn:microsoft.com/office/officeart/2005/8/layout/hierarchy3"/>
    <dgm:cxn modelId="{C598D8B2-82D8-B446-AA0F-2F0F2E1BEA85}" type="presParOf" srcId="{4DCA5B12-7DEB-8840-93B6-2F1365BAFAF3}" destId="{05CAA325-32E1-7B49-A53A-B748531103AE}" srcOrd="1" destOrd="0" presId="urn:microsoft.com/office/officeart/2005/8/layout/hierarchy3"/>
    <dgm:cxn modelId="{65DD9CEE-9444-F243-98EF-746F0B250430}" type="presParOf" srcId="{05CAA325-32E1-7B49-A53A-B748531103AE}" destId="{E84059FF-50B9-E04E-B769-1973DD8C8FFA}" srcOrd="0" destOrd="0" presId="urn:microsoft.com/office/officeart/2005/8/layout/hierarchy3"/>
    <dgm:cxn modelId="{E18A66EC-4171-294E-A280-6070FAE58749}" type="presParOf" srcId="{05CAA325-32E1-7B49-A53A-B748531103AE}" destId="{DB29AA01-067A-A845-B963-2A1D02492319}" srcOrd="1" destOrd="0" presId="urn:microsoft.com/office/officeart/2005/8/layout/hierarchy3"/>
    <dgm:cxn modelId="{E6D6775E-A509-9441-9453-E72774CCEBCB}" type="presParOf" srcId="{05CAA325-32E1-7B49-A53A-B748531103AE}" destId="{EA0BE29F-D252-994D-9914-58DE2AE43CB0}" srcOrd="2" destOrd="0" presId="urn:microsoft.com/office/officeart/2005/8/layout/hierarchy3"/>
    <dgm:cxn modelId="{B3C201F0-5655-0F45-ACB4-81AB4031515F}" type="presParOf" srcId="{05CAA325-32E1-7B49-A53A-B748531103AE}" destId="{7F83B39D-714D-DB42-93B5-17C7A86BC62E}" srcOrd="3" destOrd="0" presId="urn:microsoft.com/office/officeart/2005/8/layout/hierarchy3"/>
    <dgm:cxn modelId="{1188775C-CCA8-3A4A-BC8F-8CA36FC1EFFA}" type="presParOf" srcId="{C136ABB8-0E81-0F43-9CCF-34FCE22DB235}" destId="{849CCFC5-047C-AA43-ACDA-37D20E541B72}" srcOrd="1" destOrd="0" presId="urn:microsoft.com/office/officeart/2005/8/layout/hierarchy3"/>
    <dgm:cxn modelId="{4CB15122-E6B6-C743-85B2-3698BB455AE1}" type="presParOf" srcId="{849CCFC5-047C-AA43-ACDA-37D20E541B72}" destId="{4F0D35BB-D34F-6B42-9798-BC6EF881DB59}" srcOrd="0" destOrd="0" presId="urn:microsoft.com/office/officeart/2005/8/layout/hierarchy3"/>
    <dgm:cxn modelId="{CB1718F9-98DB-5347-8524-DCAEC9E68906}" type="presParOf" srcId="{4F0D35BB-D34F-6B42-9798-BC6EF881DB59}" destId="{28098580-1616-7140-A67E-D0AB0761177A}" srcOrd="0" destOrd="0" presId="urn:microsoft.com/office/officeart/2005/8/layout/hierarchy3"/>
    <dgm:cxn modelId="{F39DA0AC-8A6C-944F-8C5F-97FCB7093EDD}" type="presParOf" srcId="{4F0D35BB-D34F-6B42-9798-BC6EF881DB59}" destId="{5013030D-3423-9846-BAE2-00D11B27AE59}" srcOrd="1" destOrd="0" presId="urn:microsoft.com/office/officeart/2005/8/layout/hierarchy3"/>
    <dgm:cxn modelId="{A3C46C9F-0620-AA43-8D46-05F632417A42}" type="presParOf" srcId="{849CCFC5-047C-AA43-ACDA-37D20E541B72}" destId="{1E30CD2D-BE6E-B846-8F4D-3DEBE18264A9}" srcOrd="1" destOrd="0" presId="urn:microsoft.com/office/officeart/2005/8/layout/hierarchy3"/>
    <dgm:cxn modelId="{17D5BB35-88AB-2049-8F46-942026D96AD5}" type="presParOf" srcId="{1E30CD2D-BE6E-B846-8F4D-3DEBE18264A9}" destId="{796C1BB6-3982-6042-AA7A-FEFC3EF44318}" srcOrd="0" destOrd="0" presId="urn:microsoft.com/office/officeart/2005/8/layout/hierarchy3"/>
    <dgm:cxn modelId="{8DDBCF5C-1EA1-BC47-ABAE-E9D80E003BB7}" type="presParOf" srcId="{1E30CD2D-BE6E-B846-8F4D-3DEBE18264A9}" destId="{A0B46C74-280A-A14B-92A7-4E6D4978C673}" srcOrd="1" destOrd="0" presId="urn:microsoft.com/office/officeart/2005/8/layout/hierarchy3"/>
    <dgm:cxn modelId="{FDC116C1-4F42-A449-9389-8A733AA9F078}" type="presParOf" srcId="{1E30CD2D-BE6E-B846-8F4D-3DEBE18264A9}" destId="{A7662E58-40F8-DE44-A06C-2CBED620C3BD}" srcOrd="2" destOrd="0" presId="urn:microsoft.com/office/officeart/2005/8/layout/hierarchy3"/>
    <dgm:cxn modelId="{C78BE2F8-51BF-6B4D-9D60-FB760EA44F59}" type="presParOf" srcId="{1E30CD2D-BE6E-B846-8F4D-3DEBE18264A9}" destId="{8A1EC55B-DD7D-8E43-8189-C69F5FDB09DA}" srcOrd="3" destOrd="0" presId="urn:microsoft.com/office/officeart/2005/8/layout/hierarchy3"/>
    <dgm:cxn modelId="{6CC1B867-7A07-1D4B-81CC-57E342357D0C}" type="presParOf" srcId="{1E30CD2D-BE6E-B846-8F4D-3DEBE18264A9}" destId="{8CEA1C04-2443-C74F-9827-F12E2C798F46}" srcOrd="4" destOrd="0" presId="urn:microsoft.com/office/officeart/2005/8/layout/hierarchy3"/>
    <dgm:cxn modelId="{84862162-D0FD-CB49-89D4-F59702809763}" type="presParOf" srcId="{1E30CD2D-BE6E-B846-8F4D-3DEBE18264A9}" destId="{E9B51C01-F5B9-564F-93FC-779129E2B08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A0E038-B787-D744-9679-B6404523F94D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D58536FB-2618-3446-9B70-D24D5A8A207B}">
      <dgm:prSet phldrT="[Text]"/>
      <dgm:spPr/>
      <dgm:t>
        <a:bodyPr/>
        <a:lstStyle/>
        <a:p>
          <a:r>
            <a:rPr lang="en-GB" dirty="0"/>
            <a:t>Climate-related risks</a:t>
          </a:r>
        </a:p>
      </dgm:t>
    </dgm:pt>
    <dgm:pt modelId="{EED6C3F7-9705-7E4E-B110-177AABCB46F3}" type="parTrans" cxnId="{97D3B072-E0C3-B44D-903F-F4D0CBF10156}">
      <dgm:prSet/>
      <dgm:spPr/>
      <dgm:t>
        <a:bodyPr/>
        <a:lstStyle/>
        <a:p>
          <a:endParaRPr lang="en-GB"/>
        </a:p>
      </dgm:t>
    </dgm:pt>
    <dgm:pt modelId="{FDFB300B-C790-BA4A-8C60-441D09F1D5DF}" type="sibTrans" cxnId="{97D3B072-E0C3-B44D-903F-F4D0CBF10156}">
      <dgm:prSet/>
      <dgm:spPr/>
      <dgm:t>
        <a:bodyPr/>
        <a:lstStyle/>
        <a:p>
          <a:endParaRPr lang="en-GB"/>
        </a:p>
      </dgm:t>
    </dgm:pt>
    <dgm:pt modelId="{2C1331A1-9B71-B64B-B0A2-26A0F93A922E}">
      <dgm:prSet phldrT="[Text]"/>
      <dgm:spPr/>
      <dgm:t>
        <a:bodyPr/>
        <a:lstStyle/>
        <a:p>
          <a:r>
            <a:rPr lang="en-GB" dirty="0"/>
            <a:t>Financial stability</a:t>
          </a:r>
        </a:p>
      </dgm:t>
    </dgm:pt>
    <dgm:pt modelId="{9A7F077A-A9D5-E545-9057-DF65B97CDA0E}" type="parTrans" cxnId="{F171CFED-A8C0-A04C-8715-20915793B410}">
      <dgm:prSet/>
      <dgm:spPr/>
      <dgm:t>
        <a:bodyPr/>
        <a:lstStyle/>
        <a:p>
          <a:endParaRPr lang="en-GB"/>
        </a:p>
      </dgm:t>
    </dgm:pt>
    <dgm:pt modelId="{84F67910-EC9B-D040-BB95-42D7E1C1EBCA}" type="sibTrans" cxnId="{F171CFED-A8C0-A04C-8715-20915793B410}">
      <dgm:prSet/>
      <dgm:spPr/>
      <dgm:t>
        <a:bodyPr/>
        <a:lstStyle/>
        <a:p>
          <a:endParaRPr lang="en-GB"/>
        </a:p>
      </dgm:t>
    </dgm:pt>
    <dgm:pt modelId="{7B4E6813-8AB9-5340-93BA-DE43289011CE}">
      <dgm:prSet phldrT="[Text]"/>
      <dgm:spPr/>
      <dgm:t>
        <a:bodyPr/>
        <a:lstStyle/>
        <a:p>
          <a:r>
            <a:rPr lang="en-GB" dirty="0"/>
            <a:t>Commodity markets</a:t>
          </a:r>
        </a:p>
      </dgm:t>
    </dgm:pt>
    <dgm:pt modelId="{1ED41CA5-C2F7-9846-A8CB-520B49C7E14A}" type="parTrans" cxnId="{A81D594A-5C47-F941-BA94-F4E8FBAAC492}">
      <dgm:prSet/>
      <dgm:spPr/>
      <dgm:t>
        <a:bodyPr/>
        <a:lstStyle/>
        <a:p>
          <a:endParaRPr lang="en-GB"/>
        </a:p>
      </dgm:t>
    </dgm:pt>
    <dgm:pt modelId="{0B3CEDE8-6DDF-9D4B-AB16-B604FCE4A1A7}" type="sibTrans" cxnId="{A81D594A-5C47-F941-BA94-F4E8FBAAC492}">
      <dgm:prSet/>
      <dgm:spPr/>
      <dgm:t>
        <a:bodyPr/>
        <a:lstStyle/>
        <a:p>
          <a:endParaRPr lang="en-GB"/>
        </a:p>
      </dgm:t>
    </dgm:pt>
    <dgm:pt modelId="{A0545311-0410-5E44-8A9D-C2C176360517}" type="pres">
      <dgm:prSet presAssocID="{D8A0E038-B787-D744-9679-B6404523F94D}" presName="compositeShape" presStyleCnt="0">
        <dgm:presLayoutVars>
          <dgm:chMax val="7"/>
          <dgm:dir/>
          <dgm:resizeHandles val="exact"/>
        </dgm:presLayoutVars>
      </dgm:prSet>
      <dgm:spPr/>
    </dgm:pt>
    <dgm:pt modelId="{B964BEF6-243C-B043-84C9-08D989ED9E96}" type="pres">
      <dgm:prSet presAssocID="{D58536FB-2618-3446-9B70-D24D5A8A207B}" presName="circ1" presStyleLbl="vennNode1" presStyleIdx="0" presStyleCnt="3"/>
      <dgm:spPr/>
    </dgm:pt>
    <dgm:pt modelId="{FAE44216-296D-BC4A-9599-20C328A99945}" type="pres">
      <dgm:prSet presAssocID="{D58536FB-2618-3446-9B70-D24D5A8A20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1A19A95-6C6D-5848-89E4-4031A7DBD083}" type="pres">
      <dgm:prSet presAssocID="{2C1331A1-9B71-B64B-B0A2-26A0F93A922E}" presName="circ2" presStyleLbl="vennNode1" presStyleIdx="1" presStyleCnt="3"/>
      <dgm:spPr/>
    </dgm:pt>
    <dgm:pt modelId="{3A2E6388-4A22-F447-B6D5-3D40F18CBF03}" type="pres">
      <dgm:prSet presAssocID="{2C1331A1-9B71-B64B-B0A2-26A0F93A922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4D39D1B-5ED9-9B47-AD17-2BA7652EFD20}" type="pres">
      <dgm:prSet presAssocID="{7B4E6813-8AB9-5340-93BA-DE43289011CE}" presName="circ3" presStyleLbl="vennNode1" presStyleIdx="2" presStyleCnt="3"/>
      <dgm:spPr/>
    </dgm:pt>
    <dgm:pt modelId="{ED01D5FD-9ABD-FA49-B80B-BFB96F093C7E}" type="pres">
      <dgm:prSet presAssocID="{7B4E6813-8AB9-5340-93BA-DE43289011C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AA05003-901A-0B43-8035-EF608DD1D240}" type="presOf" srcId="{D58536FB-2618-3446-9B70-D24D5A8A207B}" destId="{FAE44216-296D-BC4A-9599-20C328A99945}" srcOrd="1" destOrd="0" presId="urn:microsoft.com/office/officeart/2005/8/layout/venn1"/>
    <dgm:cxn modelId="{68868D0E-53D3-804D-8E39-C7D1707040E8}" type="presOf" srcId="{7B4E6813-8AB9-5340-93BA-DE43289011CE}" destId="{ED01D5FD-9ABD-FA49-B80B-BFB96F093C7E}" srcOrd="1" destOrd="0" presId="urn:microsoft.com/office/officeart/2005/8/layout/venn1"/>
    <dgm:cxn modelId="{4B300419-7891-4442-BAB6-51E4A5451BCE}" type="presOf" srcId="{D58536FB-2618-3446-9B70-D24D5A8A207B}" destId="{B964BEF6-243C-B043-84C9-08D989ED9E96}" srcOrd="0" destOrd="0" presId="urn:microsoft.com/office/officeart/2005/8/layout/venn1"/>
    <dgm:cxn modelId="{4FB29336-86A6-DC4D-B3BC-6DF06FE30D04}" type="presOf" srcId="{D8A0E038-B787-D744-9679-B6404523F94D}" destId="{A0545311-0410-5E44-8A9D-C2C176360517}" srcOrd="0" destOrd="0" presId="urn:microsoft.com/office/officeart/2005/8/layout/venn1"/>
    <dgm:cxn modelId="{A81D594A-5C47-F941-BA94-F4E8FBAAC492}" srcId="{D8A0E038-B787-D744-9679-B6404523F94D}" destId="{7B4E6813-8AB9-5340-93BA-DE43289011CE}" srcOrd="2" destOrd="0" parTransId="{1ED41CA5-C2F7-9846-A8CB-520B49C7E14A}" sibTransId="{0B3CEDE8-6DDF-9D4B-AB16-B604FCE4A1A7}"/>
    <dgm:cxn modelId="{FDEB2C5D-C2FD-604B-BDFA-CA93F2080169}" type="presOf" srcId="{2C1331A1-9B71-B64B-B0A2-26A0F93A922E}" destId="{3A2E6388-4A22-F447-B6D5-3D40F18CBF03}" srcOrd="1" destOrd="0" presId="urn:microsoft.com/office/officeart/2005/8/layout/venn1"/>
    <dgm:cxn modelId="{1BE6AF60-AC0E-1547-B64A-20BCA3A6B7C0}" type="presOf" srcId="{2C1331A1-9B71-B64B-B0A2-26A0F93A922E}" destId="{D1A19A95-6C6D-5848-89E4-4031A7DBD083}" srcOrd="0" destOrd="0" presId="urn:microsoft.com/office/officeart/2005/8/layout/venn1"/>
    <dgm:cxn modelId="{D213FC68-8052-F74C-801C-E457F3873866}" type="presOf" srcId="{7B4E6813-8AB9-5340-93BA-DE43289011CE}" destId="{64D39D1B-5ED9-9B47-AD17-2BA7652EFD20}" srcOrd="0" destOrd="0" presId="urn:microsoft.com/office/officeart/2005/8/layout/venn1"/>
    <dgm:cxn modelId="{97D3B072-E0C3-B44D-903F-F4D0CBF10156}" srcId="{D8A0E038-B787-D744-9679-B6404523F94D}" destId="{D58536FB-2618-3446-9B70-D24D5A8A207B}" srcOrd="0" destOrd="0" parTransId="{EED6C3F7-9705-7E4E-B110-177AABCB46F3}" sibTransId="{FDFB300B-C790-BA4A-8C60-441D09F1D5DF}"/>
    <dgm:cxn modelId="{F171CFED-A8C0-A04C-8715-20915793B410}" srcId="{D8A0E038-B787-D744-9679-B6404523F94D}" destId="{2C1331A1-9B71-B64B-B0A2-26A0F93A922E}" srcOrd="1" destOrd="0" parTransId="{9A7F077A-A9D5-E545-9057-DF65B97CDA0E}" sibTransId="{84F67910-EC9B-D040-BB95-42D7E1C1EBCA}"/>
    <dgm:cxn modelId="{FE50F798-6DAA-474C-A2F1-696F6D8A190D}" type="presParOf" srcId="{A0545311-0410-5E44-8A9D-C2C176360517}" destId="{B964BEF6-243C-B043-84C9-08D989ED9E96}" srcOrd="0" destOrd="0" presId="urn:microsoft.com/office/officeart/2005/8/layout/venn1"/>
    <dgm:cxn modelId="{DA13187F-AE87-6C44-A899-78A110F02291}" type="presParOf" srcId="{A0545311-0410-5E44-8A9D-C2C176360517}" destId="{FAE44216-296D-BC4A-9599-20C328A99945}" srcOrd="1" destOrd="0" presId="urn:microsoft.com/office/officeart/2005/8/layout/venn1"/>
    <dgm:cxn modelId="{475F289D-040D-9F4F-877B-D7CD289BC23A}" type="presParOf" srcId="{A0545311-0410-5E44-8A9D-C2C176360517}" destId="{D1A19A95-6C6D-5848-89E4-4031A7DBD083}" srcOrd="2" destOrd="0" presId="urn:microsoft.com/office/officeart/2005/8/layout/venn1"/>
    <dgm:cxn modelId="{17AB7383-895D-6644-919D-3B1ACA0EC775}" type="presParOf" srcId="{A0545311-0410-5E44-8A9D-C2C176360517}" destId="{3A2E6388-4A22-F447-B6D5-3D40F18CBF03}" srcOrd="3" destOrd="0" presId="urn:microsoft.com/office/officeart/2005/8/layout/venn1"/>
    <dgm:cxn modelId="{CEFF2D4F-B4F1-0941-984F-256FFE79A7C0}" type="presParOf" srcId="{A0545311-0410-5E44-8A9D-C2C176360517}" destId="{64D39D1B-5ED9-9B47-AD17-2BA7652EFD20}" srcOrd="4" destOrd="0" presId="urn:microsoft.com/office/officeart/2005/8/layout/venn1"/>
    <dgm:cxn modelId="{7C6321D4-4B64-A540-8AF5-BC26DB7704EA}" type="presParOf" srcId="{A0545311-0410-5E44-8A9D-C2C176360517}" destId="{ED01D5FD-9ABD-FA49-B80B-BFB96F093C7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3F8231-DD25-42D9-8656-827DB52F68C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</dgm:pt>
    <dgm:pt modelId="{868D570C-8CA6-48BD-8EAB-C1EF3B3701BA}">
      <dgm:prSet phldrT="[Text]"/>
      <dgm:spPr/>
      <dgm:t>
        <a:bodyPr/>
        <a:lstStyle/>
        <a:p>
          <a:r>
            <a:rPr lang="pl-PL" b="1" dirty="0"/>
            <a:t>Financial markets stability</a:t>
          </a:r>
          <a:endParaRPr lang="en-US" b="1" dirty="0"/>
        </a:p>
      </dgm:t>
    </dgm:pt>
    <dgm:pt modelId="{AF465FED-FFBD-47A8-8D3F-C5147C540C50}" type="parTrans" cxnId="{15F98D34-2CBA-4A0B-8276-D69609F582AE}">
      <dgm:prSet/>
      <dgm:spPr/>
      <dgm:t>
        <a:bodyPr/>
        <a:lstStyle/>
        <a:p>
          <a:endParaRPr lang="en-US"/>
        </a:p>
      </dgm:t>
    </dgm:pt>
    <dgm:pt modelId="{E2A682EB-BBCF-4655-8453-F3CEA6D77B6C}" type="sibTrans" cxnId="{15F98D34-2CBA-4A0B-8276-D69609F582AE}">
      <dgm:prSet/>
      <dgm:spPr/>
      <dgm:t>
        <a:bodyPr/>
        <a:lstStyle/>
        <a:p>
          <a:endParaRPr lang="en-US"/>
        </a:p>
      </dgm:t>
    </dgm:pt>
    <dgm:pt modelId="{E39D83AE-8A9B-4A8C-9BA7-C464CB71430C}">
      <dgm:prSet phldrT="[Text]"/>
      <dgm:spPr/>
      <dgm:t>
        <a:bodyPr/>
        <a:lstStyle/>
        <a:p>
          <a:r>
            <a:rPr lang="pl-PL" b="1" dirty="0"/>
            <a:t>Demand for raw materials</a:t>
          </a:r>
          <a:endParaRPr lang="en-US" b="1" dirty="0"/>
        </a:p>
      </dgm:t>
    </dgm:pt>
    <dgm:pt modelId="{7AAD635D-B202-4806-BDAF-C4EDA51BD575}" type="parTrans" cxnId="{EA34304A-93B0-4EE0-98CA-A679FB3B9C97}">
      <dgm:prSet/>
      <dgm:spPr/>
      <dgm:t>
        <a:bodyPr/>
        <a:lstStyle/>
        <a:p>
          <a:endParaRPr lang="en-US"/>
        </a:p>
      </dgm:t>
    </dgm:pt>
    <dgm:pt modelId="{F397129E-27BC-43A6-8514-81B84AE70E8A}" type="sibTrans" cxnId="{EA34304A-93B0-4EE0-98CA-A679FB3B9C97}">
      <dgm:prSet/>
      <dgm:spPr/>
      <dgm:t>
        <a:bodyPr/>
        <a:lstStyle/>
        <a:p>
          <a:endParaRPr lang="en-US"/>
        </a:p>
      </dgm:t>
    </dgm:pt>
    <dgm:pt modelId="{F356137E-9F0A-4535-9B4A-59A9F0FCFDBA}" type="pres">
      <dgm:prSet presAssocID="{453F8231-DD25-42D9-8656-827DB52F68CA}" presName="cycle" presStyleCnt="0">
        <dgm:presLayoutVars>
          <dgm:dir/>
          <dgm:resizeHandles val="exact"/>
        </dgm:presLayoutVars>
      </dgm:prSet>
      <dgm:spPr/>
    </dgm:pt>
    <dgm:pt modelId="{8D068EC8-599C-4BB3-8B96-DBC2E439478B}" type="pres">
      <dgm:prSet presAssocID="{868D570C-8CA6-48BD-8EAB-C1EF3B3701BA}" presName="dummy" presStyleCnt="0"/>
      <dgm:spPr/>
    </dgm:pt>
    <dgm:pt modelId="{40508556-C32A-42C9-B0DA-8ED863D98ED9}" type="pres">
      <dgm:prSet presAssocID="{868D570C-8CA6-48BD-8EAB-C1EF3B3701BA}" presName="node" presStyleLbl="revTx" presStyleIdx="0" presStyleCnt="2" custScaleX="54828" custScaleY="65890">
        <dgm:presLayoutVars>
          <dgm:bulletEnabled val="1"/>
        </dgm:presLayoutVars>
      </dgm:prSet>
      <dgm:spPr/>
    </dgm:pt>
    <dgm:pt modelId="{D7E0CEFE-B32D-4DB3-96F5-16C9B526170D}" type="pres">
      <dgm:prSet presAssocID="{E2A682EB-BBCF-4655-8453-F3CEA6D77B6C}" presName="sibTrans" presStyleLbl="node1" presStyleIdx="0" presStyleCnt="2"/>
      <dgm:spPr/>
    </dgm:pt>
    <dgm:pt modelId="{073F66B7-FB87-4E84-BB21-AAA336BD0ED8}" type="pres">
      <dgm:prSet presAssocID="{E39D83AE-8A9B-4A8C-9BA7-C464CB71430C}" presName="dummy" presStyleCnt="0"/>
      <dgm:spPr/>
    </dgm:pt>
    <dgm:pt modelId="{B19936EC-9158-4D2A-AE09-04B656E1F91E}" type="pres">
      <dgm:prSet presAssocID="{E39D83AE-8A9B-4A8C-9BA7-C464CB71430C}" presName="node" presStyleLbl="revTx" presStyleIdx="1" presStyleCnt="2" custScaleX="67635" custScaleY="60360">
        <dgm:presLayoutVars>
          <dgm:bulletEnabled val="1"/>
        </dgm:presLayoutVars>
      </dgm:prSet>
      <dgm:spPr/>
    </dgm:pt>
    <dgm:pt modelId="{84C117F6-198F-41E8-A1A6-C150DC8BBD53}" type="pres">
      <dgm:prSet presAssocID="{F397129E-27BC-43A6-8514-81B84AE70E8A}" presName="sibTrans" presStyleLbl="node1" presStyleIdx="1" presStyleCnt="2"/>
      <dgm:spPr/>
    </dgm:pt>
  </dgm:ptLst>
  <dgm:cxnLst>
    <dgm:cxn modelId="{6764FD12-2FB2-4CA8-B36A-3F5A69AE3AFE}" type="presOf" srcId="{E39D83AE-8A9B-4A8C-9BA7-C464CB71430C}" destId="{B19936EC-9158-4D2A-AE09-04B656E1F91E}" srcOrd="0" destOrd="0" presId="urn:microsoft.com/office/officeart/2005/8/layout/cycle1"/>
    <dgm:cxn modelId="{15F98D34-2CBA-4A0B-8276-D69609F582AE}" srcId="{453F8231-DD25-42D9-8656-827DB52F68CA}" destId="{868D570C-8CA6-48BD-8EAB-C1EF3B3701BA}" srcOrd="0" destOrd="0" parTransId="{AF465FED-FFBD-47A8-8D3F-C5147C540C50}" sibTransId="{E2A682EB-BBCF-4655-8453-F3CEA6D77B6C}"/>
    <dgm:cxn modelId="{EA34304A-93B0-4EE0-98CA-A679FB3B9C97}" srcId="{453F8231-DD25-42D9-8656-827DB52F68CA}" destId="{E39D83AE-8A9B-4A8C-9BA7-C464CB71430C}" srcOrd="1" destOrd="0" parTransId="{7AAD635D-B202-4806-BDAF-C4EDA51BD575}" sibTransId="{F397129E-27BC-43A6-8514-81B84AE70E8A}"/>
    <dgm:cxn modelId="{5248BDA6-FD23-4217-9CE6-8B0109980AF6}" type="presOf" srcId="{F397129E-27BC-43A6-8514-81B84AE70E8A}" destId="{84C117F6-198F-41E8-A1A6-C150DC8BBD53}" srcOrd="0" destOrd="0" presId="urn:microsoft.com/office/officeart/2005/8/layout/cycle1"/>
    <dgm:cxn modelId="{C6C6F4A6-9013-4AF6-B13E-E3EAEC0D385A}" type="presOf" srcId="{453F8231-DD25-42D9-8656-827DB52F68CA}" destId="{F356137E-9F0A-4535-9B4A-59A9F0FCFDBA}" srcOrd="0" destOrd="0" presId="urn:microsoft.com/office/officeart/2005/8/layout/cycle1"/>
    <dgm:cxn modelId="{6AFDE9AD-F24A-47E7-A5B8-CF057922EE7B}" type="presOf" srcId="{E2A682EB-BBCF-4655-8453-F3CEA6D77B6C}" destId="{D7E0CEFE-B32D-4DB3-96F5-16C9B526170D}" srcOrd="0" destOrd="0" presId="urn:microsoft.com/office/officeart/2005/8/layout/cycle1"/>
    <dgm:cxn modelId="{EB7DDFB2-D5A8-48AD-9F76-69821BC7CD8E}" type="presOf" srcId="{868D570C-8CA6-48BD-8EAB-C1EF3B3701BA}" destId="{40508556-C32A-42C9-B0DA-8ED863D98ED9}" srcOrd="0" destOrd="0" presId="urn:microsoft.com/office/officeart/2005/8/layout/cycle1"/>
    <dgm:cxn modelId="{B2330D70-25E5-4E0F-BDF0-037D39ACA4B2}" type="presParOf" srcId="{F356137E-9F0A-4535-9B4A-59A9F0FCFDBA}" destId="{8D068EC8-599C-4BB3-8B96-DBC2E439478B}" srcOrd="0" destOrd="0" presId="urn:microsoft.com/office/officeart/2005/8/layout/cycle1"/>
    <dgm:cxn modelId="{E1D8471C-5476-441F-9D6F-02969EFE8A2C}" type="presParOf" srcId="{F356137E-9F0A-4535-9B4A-59A9F0FCFDBA}" destId="{40508556-C32A-42C9-B0DA-8ED863D98ED9}" srcOrd="1" destOrd="0" presId="urn:microsoft.com/office/officeart/2005/8/layout/cycle1"/>
    <dgm:cxn modelId="{09F072EB-3573-4189-9C07-3D5218B5E8A0}" type="presParOf" srcId="{F356137E-9F0A-4535-9B4A-59A9F0FCFDBA}" destId="{D7E0CEFE-B32D-4DB3-96F5-16C9B526170D}" srcOrd="2" destOrd="0" presId="urn:microsoft.com/office/officeart/2005/8/layout/cycle1"/>
    <dgm:cxn modelId="{FFAF40F9-81A3-4F0E-A7C1-C31EF505A0F0}" type="presParOf" srcId="{F356137E-9F0A-4535-9B4A-59A9F0FCFDBA}" destId="{073F66B7-FB87-4E84-BB21-AAA336BD0ED8}" srcOrd="3" destOrd="0" presId="urn:microsoft.com/office/officeart/2005/8/layout/cycle1"/>
    <dgm:cxn modelId="{45D17702-D3EF-4F48-A526-78872DFB3DFE}" type="presParOf" srcId="{F356137E-9F0A-4535-9B4A-59A9F0FCFDBA}" destId="{B19936EC-9158-4D2A-AE09-04B656E1F91E}" srcOrd="4" destOrd="0" presId="urn:microsoft.com/office/officeart/2005/8/layout/cycle1"/>
    <dgm:cxn modelId="{E30BBCD4-5D68-4604-A588-A3D3C4D969E2}" type="presParOf" srcId="{F356137E-9F0A-4535-9B4A-59A9F0FCFDBA}" destId="{84C117F6-198F-41E8-A1A6-C150DC8BBD53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3DDCC-C800-5B4F-BEE2-7FD1BF6DBDFF}">
      <dsp:nvSpPr>
        <dsp:cNvPr id="0" name=""/>
        <dsp:cNvSpPr/>
      </dsp:nvSpPr>
      <dsp:spPr>
        <a:xfrm>
          <a:off x="217462" y="1980"/>
          <a:ext cx="2677343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Climate-related</a:t>
          </a:r>
          <a:endParaRPr lang="en-PL" sz="3100" kern="1200" dirty="0"/>
        </a:p>
      </dsp:txBody>
      <dsp:txXfrm>
        <a:off x="244268" y="28786"/>
        <a:ext cx="2623731" cy="861625"/>
      </dsp:txXfrm>
    </dsp:sp>
    <dsp:sp modelId="{E84059FF-50B9-E04E-B769-1973DD8C8FFA}">
      <dsp:nvSpPr>
        <dsp:cNvPr id="0" name=""/>
        <dsp:cNvSpPr/>
      </dsp:nvSpPr>
      <dsp:spPr>
        <a:xfrm>
          <a:off x="485196" y="917217"/>
          <a:ext cx="267734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267734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9AA01-067A-A845-B963-2A1D02492319}">
      <dsp:nvSpPr>
        <dsp:cNvPr id="0" name=""/>
        <dsp:cNvSpPr/>
      </dsp:nvSpPr>
      <dsp:spPr>
        <a:xfrm>
          <a:off x="752931" y="1146027"/>
          <a:ext cx="4543793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Physical (biophysical → socio-economic impacts)</a:t>
          </a:r>
          <a:endParaRPr lang="en-PL" sz="2400" kern="1200" dirty="0"/>
        </a:p>
      </dsp:txBody>
      <dsp:txXfrm>
        <a:off x="779737" y="1172833"/>
        <a:ext cx="4490181" cy="861625"/>
      </dsp:txXfrm>
    </dsp:sp>
    <dsp:sp modelId="{EA0BE29F-D252-994D-9914-58DE2AE43CB0}">
      <dsp:nvSpPr>
        <dsp:cNvPr id="0" name=""/>
        <dsp:cNvSpPr/>
      </dsp:nvSpPr>
      <dsp:spPr>
        <a:xfrm>
          <a:off x="485196" y="917217"/>
          <a:ext cx="267734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267734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3B39D-714D-DB42-93B5-17C7A86BC62E}">
      <dsp:nvSpPr>
        <dsp:cNvPr id="0" name=""/>
        <dsp:cNvSpPr/>
      </dsp:nvSpPr>
      <dsp:spPr>
        <a:xfrm>
          <a:off x="752931" y="2290073"/>
          <a:ext cx="4543793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Transition (structural change, financing, stranding) </a:t>
          </a:r>
          <a:endParaRPr lang="en-PL" sz="2400" kern="1200" dirty="0"/>
        </a:p>
      </dsp:txBody>
      <dsp:txXfrm>
        <a:off x="779737" y="2316879"/>
        <a:ext cx="4490181" cy="861625"/>
      </dsp:txXfrm>
    </dsp:sp>
    <dsp:sp modelId="{28098580-1616-7140-A67E-D0AB0761177A}">
      <dsp:nvSpPr>
        <dsp:cNvPr id="0" name=""/>
        <dsp:cNvSpPr/>
      </dsp:nvSpPr>
      <dsp:spPr>
        <a:xfrm>
          <a:off x="5218874" y="1980"/>
          <a:ext cx="2677343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Macro-financial</a:t>
          </a:r>
          <a:endParaRPr lang="en-PL" sz="3100" kern="1200"/>
        </a:p>
      </dsp:txBody>
      <dsp:txXfrm>
        <a:off x="5245680" y="28786"/>
        <a:ext cx="2623731" cy="861625"/>
      </dsp:txXfrm>
    </dsp:sp>
    <dsp:sp modelId="{796C1BB6-3982-6042-AA7A-FEFC3EF44318}">
      <dsp:nvSpPr>
        <dsp:cNvPr id="0" name=""/>
        <dsp:cNvSpPr/>
      </dsp:nvSpPr>
      <dsp:spPr>
        <a:xfrm>
          <a:off x="5486609" y="917217"/>
          <a:ext cx="267734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267734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46C74-280A-A14B-92A7-4E6D4978C673}">
      <dsp:nvSpPr>
        <dsp:cNvPr id="0" name=""/>
        <dsp:cNvSpPr/>
      </dsp:nvSpPr>
      <dsp:spPr>
        <a:xfrm>
          <a:off x="5754343" y="1146027"/>
          <a:ext cx="4543793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Macroeconomic (production, taxation, inflation) </a:t>
          </a:r>
          <a:endParaRPr lang="en-PL" sz="2400" kern="1200" dirty="0"/>
        </a:p>
      </dsp:txBody>
      <dsp:txXfrm>
        <a:off x="5781149" y="1172833"/>
        <a:ext cx="4490181" cy="861625"/>
      </dsp:txXfrm>
    </dsp:sp>
    <dsp:sp modelId="{A7662E58-40F8-DE44-A06C-2CBED620C3BD}">
      <dsp:nvSpPr>
        <dsp:cNvPr id="0" name=""/>
        <dsp:cNvSpPr/>
      </dsp:nvSpPr>
      <dsp:spPr>
        <a:xfrm>
          <a:off x="5486609" y="917217"/>
          <a:ext cx="267734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267734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EC55B-DD7D-8E43-8189-C69F5FDB09DA}">
      <dsp:nvSpPr>
        <dsp:cNvPr id="0" name=""/>
        <dsp:cNvSpPr/>
      </dsp:nvSpPr>
      <dsp:spPr>
        <a:xfrm>
          <a:off x="5754343" y="2290073"/>
          <a:ext cx="4543793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Financial (banks, asset management, insurance) </a:t>
          </a:r>
          <a:endParaRPr lang="en-PL" sz="2400" kern="1200" dirty="0"/>
        </a:p>
      </dsp:txBody>
      <dsp:txXfrm>
        <a:off x="5781149" y="2316879"/>
        <a:ext cx="4490181" cy="861625"/>
      </dsp:txXfrm>
    </dsp:sp>
    <dsp:sp modelId="{8CEA1C04-2443-C74F-9827-F12E2C798F46}">
      <dsp:nvSpPr>
        <dsp:cNvPr id="0" name=""/>
        <dsp:cNvSpPr/>
      </dsp:nvSpPr>
      <dsp:spPr>
        <a:xfrm>
          <a:off x="5486609" y="917217"/>
          <a:ext cx="267734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267734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51C01-F5B9-564F-93FC-779129E2B08F}">
      <dsp:nvSpPr>
        <dsp:cNvPr id="0" name=""/>
        <dsp:cNvSpPr/>
      </dsp:nvSpPr>
      <dsp:spPr>
        <a:xfrm>
          <a:off x="5754343" y="3434120"/>
          <a:ext cx="4543793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Macro-financial (money, financial stability, macro-prudential)</a:t>
          </a:r>
          <a:endParaRPr lang="en-PL" sz="2400" kern="1200" dirty="0"/>
        </a:p>
      </dsp:txBody>
      <dsp:txXfrm>
        <a:off x="5781149" y="3460926"/>
        <a:ext cx="4490181" cy="86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4BEF6-243C-B043-84C9-08D989ED9E96}">
      <dsp:nvSpPr>
        <dsp:cNvPr id="0" name=""/>
        <dsp:cNvSpPr/>
      </dsp:nvSpPr>
      <dsp:spPr>
        <a:xfrm>
          <a:off x="3104515" y="82311"/>
          <a:ext cx="3950969" cy="39509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Climate-related risks</a:t>
          </a:r>
        </a:p>
      </dsp:txBody>
      <dsp:txXfrm>
        <a:off x="3631311" y="773731"/>
        <a:ext cx="2897377" cy="1777936"/>
      </dsp:txXfrm>
    </dsp:sp>
    <dsp:sp modelId="{D1A19A95-6C6D-5848-89E4-4031A7DBD083}">
      <dsp:nvSpPr>
        <dsp:cNvPr id="0" name=""/>
        <dsp:cNvSpPr/>
      </dsp:nvSpPr>
      <dsp:spPr>
        <a:xfrm>
          <a:off x="4530156" y="2551667"/>
          <a:ext cx="3950969" cy="39509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Financial stability</a:t>
          </a:r>
        </a:p>
      </dsp:txBody>
      <dsp:txXfrm>
        <a:off x="5738494" y="3572334"/>
        <a:ext cx="2370581" cy="2173033"/>
      </dsp:txXfrm>
    </dsp:sp>
    <dsp:sp modelId="{64D39D1B-5ED9-9B47-AD17-2BA7652EFD20}">
      <dsp:nvSpPr>
        <dsp:cNvPr id="0" name=""/>
        <dsp:cNvSpPr/>
      </dsp:nvSpPr>
      <dsp:spPr>
        <a:xfrm>
          <a:off x="1678873" y="2551667"/>
          <a:ext cx="3950969" cy="39509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Commodity markets</a:t>
          </a:r>
        </a:p>
      </dsp:txBody>
      <dsp:txXfrm>
        <a:off x="2050923" y="3572334"/>
        <a:ext cx="2370581" cy="2173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08556-C32A-42C9-B0DA-8ED863D98ED9}">
      <dsp:nvSpPr>
        <dsp:cNvPr id="0" name=""/>
        <dsp:cNvSpPr/>
      </dsp:nvSpPr>
      <dsp:spPr>
        <a:xfrm>
          <a:off x="3879888" y="1527179"/>
          <a:ext cx="1079234" cy="1296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 dirty="0"/>
            <a:t>Financial markets stability</a:t>
          </a:r>
          <a:endParaRPr lang="en-US" sz="2100" b="1" kern="1200" dirty="0"/>
        </a:p>
      </dsp:txBody>
      <dsp:txXfrm>
        <a:off x="3879888" y="1527179"/>
        <a:ext cx="1079234" cy="1296979"/>
      </dsp:txXfrm>
    </dsp:sp>
    <dsp:sp modelId="{D7E0CEFE-B32D-4DB3-96F5-16C9B526170D}">
      <dsp:nvSpPr>
        <dsp:cNvPr id="0" name=""/>
        <dsp:cNvSpPr/>
      </dsp:nvSpPr>
      <dsp:spPr>
        <a:xfrm>
          <a:off x="790852" y="153429"/>
          <a:ext cx="4044478" cy="4044478"/>
        </a:xfrm>
        <a:prstGeom prst="circularArrow">
          <a:avLst>
            <a:gd name="adj1" fmla="val 9490"/>
            <a:gd name="adj2" fmla="val 685651"/>
            <a:gd name="adj3" fmla="val 8812126"/>
            <a:gd name="adj4" fmla="val 1428535"/>
            <a:gd name="adj5" fmla="val 110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936EC-9158-4D2A-AE09-04B656E1F91E}">
      <dsp:nvSpPr>
        <dsp:cNvPr id="0" name=""/>
        <dsp:cNvSpPr/>
      </dsp:nvSpPr>
      <dsp:spPr>
        <a:xfrm>
          <a:off x="541013" y="1581605"/>
          <a:ext cx="1331327" cy="118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1" kern="1200" dirty="0"/>
            <a:t>Demand for raw materials</a:t>
          </a:r>
          <a:endParaRPr lang="en-US" sz="2100" b="1" kern="1200" dirty="0"/>
        </a:p>
      </dsp:txBody>
      <dsp:txXfrm>
        <a:off x="541013" y="1581605"/>
        <a:ext cx="1331327" cy="1188126"/>
      </dsp:txXfrm>
    </dsp:sp>
    <dsp:sp modelId="{84C117F6-198F-41E8-A1A6-C150DC8BBD53}">
      <dsp:nvSpPr>
        <dsp:cNvPr id="0" name=""/>
        <dsp:cNvSpPr/>
      </dsp:nvSpPr>
      <dsp:spPr>
        <a:xfrm>
          <a:off x="790852" y="153429"/>
          <a:ext cx="4044478" cy="4044478"/>
        </a:xfrm>
        <a:prstGeom prst="circularArrow">
          <a:avLst>
            <a:gd name="adj1" fmla="val 9490"/>
            <a:gd name="adj2" fmla="val 685651"/>
            <a:gd name="adj3" fmla="val 19485814"/>
            <a:gd name="adj4" fmla="val 12102223"/>
            <a:gd name="adj5" fmla="val 110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41C32-C865-9046-8255-59E16CE88BC6}" type="datetimeFigureOut">
              <a:rPr lang="en-PL" smtClean="0"/>
              <a:t>05/09/2024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BBE03-81CD-5245-8D3D-72D5FD410D9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5848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DEA0-6296-A143-4BC5-E5256F97A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4F99A-EF89-88FB-34FA-F932E1EB4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5B919-9BD9-DD45-22DC-DDF6A430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32C1-D4F7-0442-BF46-3B74B1932346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3EA4-D76A-ED19-CCAE-D7C46127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E01E-12C8-9EF7-99D2-1CDA5BEB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6000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AD1F-7B5A-1AFA-BBAF-00E2B8F3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80D01-7A61-AD47-9EE5-534836A6D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E0D8-FF2D-9ED8-A1FF-1087F9E8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FDF-5210-3C4C-BF3E-D81798119F51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FF5E-D6D3-E442-675D-5ACE26B4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0570-EA62-604A-C631-1C6844ED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9065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0C1BB-787C-9FB5-8950-540889371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137A5-6BE5-D8BE-052E-6F86ACF8E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FB91C-DD0A-7DF9-059E-D5C8FC5F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B247-51D0-C344-B5E3-D7875E9891E6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28652-0C17-8CC7-A4BC-6F0E2682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AB6CE-5E7B-4F51-EC83-60CFC1BF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6828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89A0-7E22-AE01-3A8F-D17E2260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3FBC-CFB0-F6EE-DA21-4D7A9A7AC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108A-B7D9-9C34-C02A-7B9CC62E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79EE4-60DA-163C-4040-6B5C2EAC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F5775-BFF6-63FF-31FC-957074D0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4925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59A5-2490-A868-E722-E1A4AC5D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3BB97-77D3-3AE7-5BA1-58855649B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EA759-C40D-FC02-585A-44FCAAF2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5E943-0205-CB4F-B935-BF50106E7457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B2D6-CC85-9BEB-DF8F-53390087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9C49-5806-8810-4F3F-6F6D9908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0786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6B5F-7F27-FF6F-9B8C-120820E7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83FB-7D51-1EC1-BB63-74369AB6E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398BD-FD93-1B17-FB7C-AA2900EF7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39E16-2079-776A-D649-48942F17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90707-1664-C9E8-F341-D6D1660F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7DBAA-BC96-A2AD-87F9-C4F2AC19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9493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A920-BAC6-890B-FFF1-C3D3F7E4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ABFD8-FE86-F30E-4AFF-C81A2BBA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1CDD5-E816-320C-E9E2-79B98837F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E7D24-20FB-59AC-F9FA-4204D75CD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9F9D-1EA9-DC3E-38DF-23F672856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09AA7-8212-FE1D-FEA4-BEF74DB4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129A-8AA4-C94A-AB34-53A18CB24AA8}" type="datetime1">
              <a:rPr lang="pl-PL" smtClean="0"/>
              <a:t>5.09.2024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F1451-FE6A-6AB4-62C3-06820734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1B369-A076-83B5-4302-3871619B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7547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6635-44F0-10FB-278B-D4E943DD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37326-02EE-0C3D-AFC2-F739754A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3D780-B02C-D846-9287-AF4CA45E3A03}" type="datetime1">
              <a:rPr lang="pl-PL" smtClean="0"/>
              <a:t>5.09.2024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34C6E-F915-3C8B-629E-D2BE232E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93A76-35D0-DC73-E0C6-9FDC6D8B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7914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8194F-4553-E34D-9408-8AC726A1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D75B-28E4-7244-B177-6DD8078E627B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C50B9-6DEB-FA7E-E9BC-AD18FEB7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D54C-3B1A-7A52-9FEB-2657D70F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3180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D79E-7EC9-6F98-DCAA-D52CA492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EAB1-D59F-ABB6-39AA-7A587797B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869BC-F5F9-2AAB-E577-4F63FC454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954C4-B710-7308-1293-CC29CDC1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F5E6-5D98-8A49-9F7C-7D781B746185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0CEC3-CFF3-2D0C-E46A-DA9EBA1E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66E1D-A66E-11AD-13F0-38E79B28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8161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03A5-72FB-AE25-7923-DAB384AB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F664F-1288-C8C8-C3B2-4E4706D49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20B3A-CD18-0F05-FFAF-C2CC6204F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27F6B-93A2-A123-B7C4-071D5BE7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9F9A-B639-F147-80BB-F301DCE2A91C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A431E-4C55-16CA-67B3-74964D4A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4E3BE-83E0-C58E-5BE0-028776F0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0339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77D25-F0A7-850B-8133-D14F5954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270FE-3EBE-A153-CEDE-90840B7C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243DC-E402-69B8-A83D-A45A6694B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FE97-C33A-084B-8A7A-C1FB61C6D6C2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E79E0-E20F-A7AC-897E-7A1748964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AF5DF-6F16-8925-9306-769BA9C91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D1824-AE63-574C-AFCA-650C0E3CDE65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028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3" Type="http://schemas.openxmlformats.org/officeDocument/2006/relationships/image" Target="../media/image76.jpeg"/><Relationship Id="rId21" Type="http://schemas.openxmlformats.org/officeDocument/2006/relationships/image" Target="../media/image410.png"/><Relationship Id="rId7" Type="http://schemas.openxmlformats.org/officeDocument/2006/relationships/image" Target="../media/image80.jpe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image" Target="../media/image75.jpeg"/><Relationship Id="rId16" Type="http://schemas.openxmlformats.org/officeDocument/2006/relationships/image" Target="../media/image36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350.png"/><Relationship Id="rId10" Type="http://schemas.openxmlformats.org/officeDocument/2006/relationships/image" Target="../media/image83.jpeg"/><Relationship Id="rId19" Type="http://schemas.openxmlformats.org/officeDocument/2006/relationships/image" Target="../media/image390.png"/><Relationship Id="rId4" Type="http://schemas.openxmlformats.org/officeDocument/2006/relationships/image" Target="../media/image77.jpeg"/><Relationship Id="rId9" Type="http://schemas.openxmlformats.org/officeDocument/2006/relationships/image" Target="../media/image82.jpeg"/><Relationship Id="rId14" Type="http://schemas.openxmlformats.org/officeDocument/2006/relationships/image" Target="../media/image340.png"/><Relationship Id="rId22" Type="http://schemas.openxmlformats.org/officeDocument/2006/relationships/image" Target="../media/image4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6960-7C36-D08A-F4A3-222EA740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94" y="1122363"/>
            <a:ext cx="11586258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From metal ores to financial risk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 macro-evolutionary model of the energy transition with energy, financial and commodity markets </a:t>
            </a:r>
            <a:endParaRPr lang="en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AFCC-C50A-B14D-BEAF-D869EA080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Taras Kryvyy, Karolina Safarzynska</a:t>
            </a:r>
          </a:p>
          <a:p>
            <a:endParaRPr lang="en-GB" sz="1800" i="1" dirty="0">
              <a:effectLst/>
              <a:latin typeface="NimbusSanL"/>
            </a:endParaRPr>
          </a:p>
          <a:p>
            <a:endParaRPr lang="en-GB" sz="1800" i="1" dirty="0">
              <a:latin typeface="NimbusSanL"/>
            </a:endParaRPr>
          </a:p>
          <a:p>
            <a:r>
              <a:rPr lang="en-GB" sz="1800" i="1" dirty="0">
                <a:effectLst/>
                <a:latin typeface="NimbusSanL"/>
              </a:rPr>
              <a:t>Faculty of Economic Sciences, Warsaw University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AB3F-29C5-4CB2-D64A-376F202C6042}"/>
              </a:ext>
            </a:extLst>
          </p:cNvPr>
          <p:cNvSpPr txBox="1"/>
          <p:nvPr/>
        </p:nvSpPr>
        <p:spPr>
          <a:xfrm>
            <a:off x="208343" y="5801289"/>
            <a:ext cx="10822330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Acknowledgments.</a:t>
            </a:r>
            <a:endParaRPr lang="en-P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</a:t>
            </a:r>
            <a:r>
              <a:rPr lang="en-US" sz="180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cknowledge financial support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the National Science Centre, Poland, grant no. 2019/35/B/HS4/00140. </a:t>
            </a:r>
            <a:endParaRPr lang="en-P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0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95568-0CA9-6953-4973-4A6DA67F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Agents in 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5FB49-8BB3-1E50-CB98-A44296887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mining sites that contain heterogenous ore deposits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mining firms that produce minerals used by all capital good firms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73151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Continuously replace capital</a:t>
            </a:r>
            <a:endParaRPr lang="en-P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single bank (grants loans with certain probability)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households (receives wages and dividends, provides labor)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Government (pays unemployment benefit as a fraction of wage)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2B042-0298-060A-F7EE-1C1917F1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1290-DBD5-CC4D-BDEE-F44D9AF0B0D0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60452-C997-83C1-8034-7CA7E86C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4921-694B-A777-97D4-CB53FB82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0744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>
                <a:solidFill>
                  <a:schemeClr val="tx1"/>
                </a:solidFill>
              </a:rPr>
              <a:t>5.09.2024</a:t>
            </a:fld>
            <a:endParaRPr lang="en-PL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EAEPE Conference</a:t>
            </a:r>
            <a:endParaRPr lang="en-PL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>
                <a:solidFill>
                  <a:schemeClr val="tx1"/>
                </a:solidFill>
              </a:rPr>
              <a:t>11</a:t>
            </a:fld>
            <a:endParaRPr lang="en-PL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/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/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final 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7355999" cy="1325563"/>
          </a:xfrm>
        </p:spPr>
        <p:txBody>
          <a:bodyPr/>
          <a:lstStyle/>
          <a:p>
            <a:r>
              <a:rPr lang="en-PL" dirty="0"/>
              <a:t>Model structure: flow of goods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</p:spTree>
    <p:extLst>
      <p:ext uri="{BB962C8B-B14F-4D97-AF65-F5344CB8AC3E}">
        <p14:creationId xmlns:p14="http://schemas.microsoft.com/office/powerpoint/2010/main" val="190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20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2" grpId="0" animBg="1"/>
      <p:bldP spid="143" grpId="0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7" grpId="0"/>
      <p:bldP spid="158" grpId="0" animBg="1"/>
      <p:bldP spid="161" grpId="0" animBg="1"/>
      <p:bldP spid="165" grpId="0" animBg="1"/>
      <p:bldP spid="167" grpId="0"/>
      <p:bldP spid="170" grpId="0"/>
      <p:bldP spid="172" grpId="0"/>
      <p:bldP spid="174" grpId="0"/>
      <p:bldP spid="176" grpId="0"/>
      <p:bldP spid="178" grpId="0"/>
      <p:bldP spid="180" grpId="0"/>
      <p:bldP spid="182" grpId="0"/>
      <p:bldP spid="164" grpId="0" animBg="1"/>
      <p:bldP spid="16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12</a:t>
            </a:fld>
            <a:endParaRPr lang="en-PL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rgbClr val="C00000"/>
                </a:solidFill>
              </a:rPr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final 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7355999" cy="1325563"/>
          </a:xfrm>
        </p:spPr>
        <p:txBody>
          <a:bodyPr/>
          <a:lstStyle/>
          <a:p>
            <a:r>
              <a:rPr lang="en-PL" dirty="0"/>
              <a:t>Ore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/>
              <p:nvPr/>
            </p:nvSpPr>
            <p:spPr>
              <a:xfrm>
                <a:off x="5366545" y="85108"/>
                <a:ext cx="6695348" cy="111658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L" dirty="0"/>
                  <a:t>Ore extraction cost gets more expensive as mining sites get depleted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𝑜𝑟𝑒</m:t>
                          </m:r>
                        </m:sup>
                      </m:sSubSup>
                      <m:r>
                        <a:rPr lang="en-PL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P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𝑜𝑟𝑒</m:t>
                          </m:r>
                        </m:sup>
                      </m:sSubSup>
                      <m:sSup>
                        <m:sSupPr>
                          <m:ctrlP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P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P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P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P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P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𝑜𝑟𝑒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545" y="85108"/>
                <a:ext cx="6695348" cy="1116588"/>
              </a:xfrm>
              <a:prstGeom prst="rect">
                <a:avLst/>
              </a:prstGeom>
              <a:blipFill>
                <a:blip r:embed="rId2"/>
                <a:stretch>
                  <a:fillRect l="-566" t="-2222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23C44CC-75B5-0BB9-050A-1730A5BC2EBD}"/>
                  </a:ext>
                </a:extLst>
              </p:cNvPr>
              <p:cNvSpPr txBox="1"/>
              <p:nvPr/>
            </p:nvSpPr>
            <p:spPr>
              <a:xfrm>
                <a:off x="7397793" y="2323903"/>
                <a:ext cx="2290552" cy="44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𝑜𝑟𝑒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𝑜𝑟𝑒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𝑜𝑟𝑒</m:t>
                            </m:r>
                          </m:sup>
                        </m:sSubSup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PL" dirty="0">
                    <a:effectLst/>
                  </a:rPr>
                  <a:t> </a:t>
                </a:r>
                <a:endParaRPr lang="en-PL" dirty="0"/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23C44CC-75B5-0BB9-050A-1730A5BC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93" y="2323903"/>
                <a:ext cx="2290552" cy="446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E1D7F7D-F07F-4CB9-473A-7E4692F62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0507" y="2321749"/>
                <a:ext cx="2368386" cy="42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L" i="1">
                          <a:latin typeface="Cambria Math" panose="02040503050406030204" pitchFamily="18" charset="0"/>
                        </a:rPr>
                        <m:t>𝐹𝑁</m:t>
                      </m:r>
                      <m:d>
                        <m:d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sub>
                          </m:sSub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E1D7F7D-F07F-4CB9-473A-7E4692F62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507" y="2321749"/>
                <a:ext cx="2368386" cy="420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9A8B067-3364-3479-4B27-5C7C7A0D7B17}"/>
                  </a:ext>
                </a:extLst>
              </p:cNvPr>
              <p:cNvSpPr txBox="1"/>
              <p:nvPr/>
            </p:nvSpPr>
            <p:spPr>
              <a:xfrm>
                <a:off x="8356616" y="1452449"/>
                <a:ext cx="2927782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L" dirty="0"/>
                  <a:t>Mining sites get eplored with exogenous probability </a:t>
                </a:r>
                <a14:m>
                  <m:oMath xmlns:m="http://schemas.openxmlformats.org/officeDocument/2006/math">
                    <m:r>
                      <a:rPr lang="en-PL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L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PL" i="1">
                            <a:latin typeface="Cambria Math" panose="02040503050406030204" pitchFamily="18" charset="0"/>
                          </a:rPr>
                          <m:t>𝑜𝑟𝑒</m:t>
                        </m:r>
                      </m:sup>
                    </m:sSup>
                  </m:oMath>
                </a14:m>
                <a:endParaRPr lang="en-PL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9A8B067-3364-3479-4B27-5C7C7A0D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16" y="1452449"/>
                <a:ext cx="2927782" cy="646331"/>
              </a:xfrm>
              <a:prstGeom prst="rect">
                <a:avLst/>
              </a:prstGeom>
              <a:blipFill>
                <a:blip r:embed="rId5"/>
                <a:stretch>
                  <a:fillRect l="-1724" t="-1887" r="-2155" b="-15094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A27F27-AA81-71B9-EF18-442BF10F6F6F}"/>
                  </a:ext>
                </a:extLst>
              </p:cNvPr>
              <p:cNvSpPr txBox="1"/>
              <p:nvPr/>
            </p:nvSpPr>
            <p:spPr>
              <a:xfrm>
                <a:off x="1569427" y="4897855"/>
                <a:ext cx="461713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P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A27F27-AA81-71B9-EF18-442BF10F6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27" y="4897855"/>
                <a:ext cx="461713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C104689-8523-D000-F99D-B2CC732B13E3}"/>
              </a:ext>
            </a:extLst>
          </p:cNvPr>
          <p:cNvSpPr txBox="1"/>
          <p:nvPr/>
        </p:nvSpPr>
        <p:spPr>
          <a:xfrm>
            <a:off x="7228532" y="5639948"/>
            <a:ext cx="33888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L" dirty="0"/>
              <a:t>Mining sites get abandoned when extraction costs get too expensive</a:t>
            </a:r>
          </a:p>
        </p:txBody>
      </p:sp>
    </p:spTree>
    <p:extLst>
      <p:ext uri="{BB962C8B-B14F-4D97-AF65-F5344CB8AC3E}">
        <p14:creationId xmlns:p14="http://schemas.microsoft.com/office/powerpoint/2010/main" val="2802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2" grpId="0"/>
      <p:bldP spid="194" grpId="0"/>
      <p:bldP spid="196" grpId="0" animBg="1"/>
      <p:bldP spid="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13</a:t>
            </a:fld>
            <a:endParaRPr lang="en-PL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rgbClr val="C00000"/>
                </a:solidFill>
              </a:rPr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L" dirty="0"/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final 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7355999" cy="1325563"/>
          </a:xfrm>
        </p:spPr>
        <p:txBody>
          <a:bodyPr/>
          <a:lstStyle/>
          <a:p>
            <a:r>
              <a:rPr lang="en-PL" dirty="0"/>
              <a:t>Processing ore into materials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/>
              <p:nvPr/>
            </p:nvSpPr>
            <p:spPr>
              <a:xfrm>
                <a:off x="7658802" y="264861"/>
                <a:ext cx="4323410" cy="83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802" y="264861"/>
                <a:ext cx="4323410" cy="838800"/>
              </a:xfrm>
              <a:prstGeom prst="rect">
                <a:avLst/>
              </a:prstGeom>
              <a:blipFill>
                <a:blip r:embed="rId2"/>
                <a:stretch>
                  <a:fillRect t="-110448" b="-146269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F1B150-585B-E5B7-24DE-ED1CF6F75735}"/>
                  </a:ext>
                </a:extLst>
              </p:cNvPr>
              <p:cNvSpPr txBox="1"/>
              <p:nvPr/>
            </p:nvSpPr>
            <p:spPr>
              <a:xfrm>
                <a:off x="1572788" y="3080561"/>
                <a:ext cx="47157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F1B150-585B-E5B7-24DE-ED1CF6F7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88" y="3080561"/>
                <a:ext cx="471578" cy="381515"/>
              </a:xfrm>
              <a:prstGeom prst="rect">
                <a:avLst/>
              </a:prstGeom>
              <a:blipFill>
                <a:blip r:embed="rId3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5CEF48-F509-747F-62E4-C76D3C72EB20}"/>
                  </a:ext>
                </a:extLst>
              </p:cNvPr>
              <p:cNvSpPr txBox="1"/>
              <p:nvPr/>
            </p:nvSpPr>
            <p:spPr>
              <a:xfrm>
                <a:off x="1433017" y="1447439"/>
                <a:ext cx="593610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5CEF48-F509-747F-62E4-C76D3C72E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017" y="1447439"/>
                <a:ext cx="593610" cy="405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7CA4B4-241E-BE09-7F73-F763D434458B}"/>
                  </a:ext>
                </a:extLst>
              </p:cNvPr>
              <p:cNvSpPr txBox="1"/>
              <p:nvPr/>
            </p:nvSpPr>
            <p:spPr>
              <a:xfrm>
                <a:off x="1420819" y="4938552"/>
                <a:ext cx="72629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7CA4B4-241E-BE09-7F73-F763D434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19" y="4938552"/>
                <a:ext cx="726291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623BF3-D06D-8FD0-F1FC-047AC346D403}"/>
                  </a:ext>
                </a:extLst>
              </p:cNvPr>
              <p:cNvSpPr txBox="1"/>
              <p:nvPr/>
            </p:nvSpPr>
            <p:spPr>
              <a:xfrm>
                <a:off x="7807029" y="5488854"/>
                <a:ext cx="4309762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PL">
                              <a:latin typeface="Cambria Math" panose="02040503050406030204" pitchFamily="18" charset="0"/>
                            </a:rPr>
                            <m:t>&amp;</m:t>
                          </m:r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d>
                            <m:d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623BF3-D06D-8FD0-F1FC-047AC346D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029" y="5488854"/>
                <a:ext cx="4309762" cy="410497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BD84F1-902F-1CBB-CB30-B3F709F2008B}"/>
                  </a:ext>
                </a:extLst>
              </p:cNvPr>
              <p:cNvSpPr txBox="1"/>
              <p:nvPr/>
            </p:nvSpPr>
            <p:spPr>
              <a:xfrm>
                <a:off x="8777184" y="2368268"/>
                <a:ext cx="6096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P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PL" dirty="0">
                    <a:effectLst/>
                  </a:rPr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BD84F1-902F-1CBB-CB30-B3F709F20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184" y="2368268"/>
                <a:ext cx="6096000" cy="410497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ABA02-10BD-A9F5-4917-9917FE137040}"/>
                  </a:ext>
                </a:extLst>
              </p:cNvPr>
              <p:cNvSpPr txBox="1"/>
              <p:nvPr/>
            </p:nvSpPr>
            <p:spPr>
              <a:xfrm>
                <a:off x="7746821" y="1533487"/>
                <a:ext cx="4078363" cy="863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  <m:r>
                        <a:rPr lang="en-PL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𝑜𝑟𝑒</m:t>
                              </m:r>
                            </m:sup>
                          </m:sSubSup>
                        </m:num>
                        <m:den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PL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L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ABA02-10BD-A9F5-4917-9917FE13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21" y="1533487"/>
                <a:ext cx="4078363" cy="863634"/>
              </a:xfrm>
              <a:prstGeom prst="rect">
                <a:avLst/>
              </a:prstGeom>
              <a:blipFill>
                <a:blip r:embed="rId8"/>
                <a:stretch>
                  <a:fillRect t="-104348" b="-142029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0CEC7B-A485-CCC3-0ED1-96D0DB091BAE}"/>
              </a:ext>
            </a:extLst>
          </p:cNvPr>
          <p:cNvSpPr txBox="1"/>
          <p:nvPr/>
        </p:nvSpPr>
        <p:spPr>
          <a:xfrm>
            <a:off x="7175783" y="1186670"/>
            <a:ext cx="1677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Entry dynamics: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EBED0A-DE82-6A50-DFCF-8BFEC8E4ABCB}"/>
                  </a:ext>
                </a:extLst>
              </p:cNvPr>
              <p:cNvSpPr txBox="1"/>
              <p:nvPr/>
            </p:nvSpPr>
            <p:spPr>
              <a:xfrm>
                <a:off x="8153400" y="5989759"/>
                <a:ext cx="3554627" cy="390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Times New Roman" panose="02020603050405020304" pitchFamily="18" charset="0"/>
                  </a:rPr>
                  <a:t>If</a:t>
                </a:r>
                <a:r>
                  <a:rPr lang="en-US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PL" dirty="0">
                    <a:effectLst/>
                  </a:rPr>
                  <a:t>, then enter the market. </a:t>
                </a:r>
                <a:endParaRPr lang="en-PL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EBED0A-DE82-6A50-DFCF-8BFEC8E4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989759"/>
                <a:ext cx="3554627" cy="390748"/>
              </a:xfrm>
              <a:prstGeom prst="rect">
                <a:avLst/>
              </a:prstGeom>
              <a:blipFill>
                <a:blip r:embed="rId9"/>
                <a:stretch>
                  <a:fillRect l="-1418" t="-6061" r="-355" b="-151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90" grpId="0"/>
      <p:bldP spid="3" grpId="0"/>
      <p:bldP spid="8" grpId="0"/>
      <p:bldP spid="10" grpId="0"/>
      <p:bldP spid="7" grpId="0"/>
      <p:bldP spid="11" grpId="0"/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14</a:t>
            </a:fld>
            <a:endParaRPr lang="en-PL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</a:t>
            </a:r>
            <a:r>
              <a:rPr lang="en-PL" dirty="0">
                <a:solidFill>
                  <a:srgbClr val="C00000"/>
                </a:solidFill>
              </a:rPr>
              <a:t>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L" dirty="0"/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final 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11377789" cy="1325563"/>
          </a:xfrm>
        </p:spPr>
        <p:txBody>
          <a:bodyPr/>
          <a:lstStyle/>
          <a:p>
            <a:r>
              <a:rPr lang="en-PL" dirty="0"/>
              <a:t>Production of sector-specific capital goods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/>
              <p:nvPr/>
            </p:nvSpPr>
            <p:spPr>
              <a:xfrm>
                <a:off x="6377762" y="1189977"/>
                <a:ext cx="6099048" cy="421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762" y="1189977"/>
                <a:ext cx="6099048" cy="421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/>
              <p:nvPr/>
            </p:nvSpPr>
            <p:spPr>
              <a:xfrm>
                <a:off x="1918633" y="1380856"/>
                <a:ext cx="726291" cy="41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33" y="1380856"/>
                <a:ext cx="726291" cy="410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52BEB-25A1-E12A-41E0-EF7C84E6119F}"/>
                  </a:ext>
                </a:extLst>
              </p:cNvPr>
              <p:cNvSpPr txBox="1"/>
              <p:nvPr/>
            </p:nvSpPr>
            <p:spPr>
              <a:xfrm>
                <a:off x="1241228" y="2736219"/>
                <a:ext cx="846806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52BEB-25A1-E12A-41E0-EF7C84E61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2736219"/>
                <a:ext cx="846806" cy="39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FFCE8C-3993-3575-E883-44A10F3E149A}"/>
              </a:ext>
            </a:extLst>
          </p:cNvPr>
          <p:cNvSpPr txBox="1"/>
          <p:nvPr/>
        </p:nvSpPr>
        <p:spPr>
          <a:xfrm>
            <a:off x="7606090" y="1876637"/>
            <a:ext cx="33017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R&amp;D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(2010) and Terranova &amp; Turco, (2022)</a:t>
            </a:r>
            <a:endParaRPr lang="en-P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D595B-3AFC-E66E-0470-7FD3F8371BB4}"/>
                  </a:ext>
                </a:extLst>
              </p:cNvPr>
              <p:cNvSpPr txBox="1"/>
              <p:nvPr/>
            </p:nvSpPr>
            <p:spPr>
              <a:xfrm>
                <a:off x="5645073" y="5402686"/>
                <a:ext cx="6238240" cy="1390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𝜈</m:t>
                          </m:r>
                          <m:sSubSup>
                            <m:sSubSup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𝑛𝑒𝑡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en-PL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𝐼𝑁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𝜒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PL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𝐼𝑀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D595B-3AFC-E66E-0470-7FD3F837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073" y="5402686"/>
                <a:ext cx="6238240" cy="1390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9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  <p:bldP spid="164" grpId="0" animBg="1"/>
      <p:bldP spid="165" grpId="0" animBg="1"/>
      <p:bldP spid="190" grpId="0"/>
      <p:bldP spid="3" grpId="0"/>
      <p:bldP spid="8" grpId="0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15</a:t>
            </a:fld>
            <a:endParaRPr lang="en-PL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rgbClr val="C00000"/>
                </a:solidFill>
              </a:rPr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L" dirty="0"/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final 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11377789" cy="1325563"/>
          </a:xfrm>
        </p:spPr>
        <p:txBody>
          <a:bodyPr/>
          <a:lstStyle/>
          <a:p>
            <a:r>
              <a:rPr lang="en-PL" dirty="0"/>
              <a:t>Electricity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/>
              <p:nvPr/>
            </p:nvSpPr>
            <p:spPr>
              <a:xfrm>
                <a:off x="7120112" y="2385311"/>
                <a:ext cx="3806362" cy="407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𝐹𝐸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6E71F63-8588-2D76-439F-0E212A58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112" y="2385311"/>
                <a:ext cx="3806362" cy="407804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/>
              <p:nvPr/>
            </p:nvSpPr>
            <p:spPr>
              <a:xfrm>
                <a:off x="1918633" y="1380856"/>
                <a:ext cx="726291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33" y="1380856"/>
                <a:ext cx="726291" cy="405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E4E83-12A9-D3AF-FD51-DCBC63A6D758}"/>
                  </a:ext>
                </a:extLst>
              </p:cNvPr>
              <p:cNvSpPr txBox="1"/>
              <p:nvPr/>
            </p:nvSpPr>
            <p:spPr>
              <a:xfrm>
                <a:off x="7138657" y="1899317"/>
                <a:ext cx="3059633" cy="407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E4E83-12A9-D3AF-FD51-DCBC63A6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657" y="1899317"/>
                <a:ext cx="3059633" cy="407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3F36B-C723-FB54-7A41-422CC799D421}"/>
                  </a:ext>
                </a:extLst>
              </p:cNvPr>
              <p:cNvSpPr txBox="1"/>
              <p:nvPr/>
            </p:nvSpPr>
            <p:spPr>
              <a:xfrm>
                <a:off x="4353973" y="4276991"/>
                <a:ext cx="71359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3F36B-C723-FB54-7A41-422CC799D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73" y="4276991"/>
                <a:ext cx="713591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5DDA56-5E18-CA51-3F90-9226FFC759DD}"/>
                  </a:ext>
                </a:extLst>
              </p:cNvPr>
              <p:cNvSpPr txBox="1"/>
              <p:nvPr/>
            </p:nvSpPr>
            <p:spPr>
              <a:xfrm>
                <a:off x="5320180" y="5790169"/>
                <a:ext cx="45887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5DDA56-5E18-CA51-3F90-9226FFC75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180" y="5790169"/>
                <a:ext cx="4588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3CD54-CF0C-B492-939D-B6D74B87D1AC}"/>
                  </a:ext>
                </a:extLst>
              </p:cNvPr>
              <p:cNvSpPr txBox="1"/>
              <p:nvPr/>
            </p:nvSpPr>
            <p:spPr>
              <a:xfrm>
                <a:off x="1595871" y="6086489"/>
                <a:ext cx="465959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L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</m:sub>
                      </m:sSub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L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</m:sub>
                      </m:sSub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L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3CD54-CF0C-B492-939D-B6D74B87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871" y="6086489"/>
                <a:ext cx="4659592" cy="391582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F759E7-CF17-E57A-3AC9-0AB37DEC0496}"/>
                  </a:ext>
                </a:extLst>
              </p:cNvPr>
              <p:cNvSpPr txBox="1"/>
              <p:nvPr/>
            </p:nvSpPr>
            <p:spPr>
              <a:xfrm>
                <a:off x="5600145" y="990857"/>
                <a:ext cx="6732128" cy="88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𝑁𝑃𝑉</m:t>
                          </m:r>
                        </m:e>
                        <m:sub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PL" sz="16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PL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PL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PL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PL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PL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L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PL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L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PL" sz="16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PL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PL" sz="1600" i="1">
                                      <a:latin typeface="Cambria Math" panose="02040503050406030204" pitchFamily="18" charset="0"/>
                                    </a:rPr>
                                    <m:t>𝑥𝐸</m:t>
                                  </m:r>
                                </m:sub>
                              </m:sSub>
                            </m:sup>
                          </m:sSup>
                          <m:r>
                            <a:rPr lang="en-PL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PL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L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limUpp>
                                        <m:limUpp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lim>
                                          <m:r>
                                            <a:rPr lang="en-PL" sz="1600" i="0">
                                              <a:latin typeface="Cambria Math" panose="02040503050406030204" pitchFamily="18" charset="0"/>
                                            </a:rPr>
                                            <m:t>‾</m:t>
                                          </m:r>
                                        </m:lim>
                                      </m:limUpp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PL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PL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L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PL" sz="160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f>
                                    <m:fPr>
                                      <m:type m:val="lin"/>
                                      <m:ctrlP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PL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PL" sz="16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PL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𝑓𝑢𝑒𝑙</m:t>
                                      </m:r>
                                      <m:r>
                                        <a:rPr lang="en-PL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f>
                                    <m:fPr>
                                      <m:type m:val="lin"/>
                                      <m:ctrlP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PL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PL" sz="16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den>
                                  </m:f>
                                </m:num>
                                <m:den>
                                  <m:sSup>
                                    <m:sSupPr>
                                      <m:ctrlPr>
                                        <a:rPr lang="en-PL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PL" sz="1600" i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L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PL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PL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PL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PL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PL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L" sz="16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PL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F759E7-CF17-E57A-3AC9-0AB37DEC0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145" y="990857"/>
                <a:ext cx="6732128" cy="886846"/>
              </a:xfrm>
              <a:prstGeom prst="rect">
                <a:avLst/>
              </a:prstGeom>
              <a:blipFill>
                <a:blip r:embed="rId8"/>
                <a:stretch>
                  <a:fillRect t="-81429" b="-131429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C55640-CC92-62CD-11DC-68493877144F}"/>
              </a:ext>
            </a:extLst>
          </p:cNvPr>
          <p:cNvSpPr txBox="1"/>
          <p:nvPr/>
        </p:nvSpPr>
        <p:spPr>
          <a:xfrm>
            <a:off x="5724114" y="618585"/>
            <a:ext cx="34156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Two types of technology compete: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65CC8-C797-F1EE-9478-63EA5927E6A7}"/>
              </a:ext>
            </a:extLst>
          </p:cNvPr>
          <p:cNvSpPr txBox="1"/>
          <p:nvPr/>
        </p:nvSpPr>
        <p:spPr>
          <a:xfrm>
            <a:off x="7252931" y="5553534"/>
            <a:ext cx="32832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Power plants have finite lifespan.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C51E1-F0EB-23F2-8EBA-40105B76B2E5}"/>
                  </a:ext>
                </a:extLst>
              </p:cNvPr>
              <p:cNvSpPr txBox="1"/>
              <p:nvPr/>
            </p:nvSpPr>
            <p:spPr>
              <a:xfrm>
                <a:off x="6496597" y="5931554"/>
                <a:ext cx="6167120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sz="1400" b="1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PL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L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L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sz="1400" b="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p>
                        </m:sub>
                        <m:sup>
                          <m:r>
                            <a:rPr lang="en-PL" sz="1400" b="0" i="1">
                              <a:latin typeface="Cambria Math" panose="02040503050406030204" pitchFamily="18" charset="0"/>
                            </a:rPr>
                            <m:t>𝑔𝑎𝑝</m:t>
                          </m:r>
                        </m:sup>
                      </m:sSubSup>
                      <m:r>
                        <a:rPr lang="en-PL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L" sz="1400" b="0" i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PL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L" sz="1400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PL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PL" sz="1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L" sz="1400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PL" sz="1400" b="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PL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𝑓𝑖𝑟𝑚𝑠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PL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PL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PL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PL" sz="14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PL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PL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PL" sz="1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L" sz="1400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PL" sz="1400" b="0" i="1">
                                  <a:latin typeface="Cambria Math" panose="02040503050406030204" pitchFamily="18" charset="0"/>
                                </a:rPr>
                                <m:t>𝑃𝑜𝑤𝑒𝑟𝑃𝑙𝑎𝑛𝑡𝑠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PL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PL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PL" sz="1400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PL" sz="14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PL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PL" sz="1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PL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PL" sz="1400" b="0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PL" sz="1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L" sz="1400" b="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PL" sz="1400" b="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sup>
                                  </m:sSup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PL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C51E1-F0EB-23F2-8EBA-40105B76B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7" y="5931554"/>
                <a:ext cx="6167120" cy="664926"/>
              </a:xfrm>
              <a:prstGeom prst="rect">
                <a:avLst/>
              </a:prstGeom>
              <a:blipFill>
                <a:blip r:embed="rId9"/>
                <a:stretch>
                  <a:fillRect t="-109434" b="-150943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90" grpId="0"/>
      <p:bldP spid="3" grpId="0"/>
      <p:bldP spid="2" grpId="0"/>
      <p:bldP spid="9" grpId="0"/>
      <p:bldP spid="11" grpId="0"/>
      <p:bldP spid="12" grpId="0"/>
      <p:bldP spid="14" grpId="0"/>
      <p:bldP spid="7" grpId="0" animBg="1"/>
      <p:bldP spid="8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16</a:t>
            </a:fld>
            <a:endParaRPr lang="en-PL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2315BD6-5F6A-95A5-858F-54D0C7F7BDBA}"/>
              </a:ext>
            </a:extLst>
          </p:cNvPr>
          <p:cNvSpPr/>
          <p:nvPr/>
        </p:nvSpPr>
        <p:spPr>
          <a:xfrm>
            <a:off x="911687" y="2160812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3A13C1-013B-5885-1EC5-216173A5A638}"/>
              </a:ext>
            </a:extLst>
          </p:cNvPr>
          <p:cNvSpPr/>
          <p:nvPr/>
        </p:nvSpPr>
        <p:spPr>
          <a:xfrm>
            <a:off x="4822524" y="3317775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3165CC-2AB5-876D-F082-72992C8AADDD}"/>
              </a:ext>
            </a:extLst>
          </p:cNvPr>
          <p:cNvSpPr/>
          <p:nvPr/>
        </p:nvSpPr>
        <p:spPr>
          <a:xfrm>
            <a:off x="2196024" y="2556683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E4350-010C-8A90-B5AC-8CFAF5060561}"/>
              </a:ext>
            </a:extLst>
          </p:cNvPr>
          <p:cNvSpPr txBox="1"/>
          <p:nvPr/>
        </p:nvSpPr>
        <p:spPr>
          <a:xfrm>
            <a:off x="2207647" y="2547298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8E5B70F-B564-FE87-BCF0-2F981F5026A6}"/>
              </a:ext>
            </a:extLst>
          </p:cNvPr>
          <p:cNvSpPr txBox="1"/>
          <p:nvPr/>
        </p:nvSpPr>
        <p:spPr>
          <a:xfrm>
            <a:off x="2311685" y="3054504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497D03-5FB8-BEF2-1007-64367FEA69FD}"/>
              </a:ext>
            </a:extLst>
          </p:cNvPr>
          <p:cNvSpPr txBox="1"/>
          <p:nvPr/>
        </p:nvSpPr>
        <p:spPr>
          <a:xfrm>
            <a:off x="5043936" y="2403869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E9E5DF5-6AFE-1EDC-31BD-C7E8DE03587A}"/>
              </a:ext>
            </a:extLst>
          </p:cNvPr>
          <p:cNvSpPr txBox="1"/>
          <p:nvPr/>
        </p:nvSpPr>
        <p:spPr>
          <a:xfrm>
            <a:off x="5001442" y="378851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B5F2D6-3599-926F-630F-9BCE51EACBFB}"/>
              </a:ext>
            </a:extLst>
          </p:cNvPr>
          <p:cNvSpPr txBox="1"/>
          <p:nvPr/>
        </p:nvSpPr>
        <p:spPr>
          <a:xfrm>
            <a:off x="5001447" y="4532372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959508-A4E4-E66B-B84D-D4746789F22B}"/>
              </a:ext>
            </a:extLst>
          </p:cNvPr>
          <p:cNvSpPr txBox="1"/>
          <p:nvPr/>
        </p:nvSpPr>
        <p:spPr>
          <a:xfrm>
            <a:off x="3454769" y="3055410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455430-BC51-B73C-1A08-A9CAC52B440F}"/>
              </a:ext>
            </a:extLst>
          </p:cNvPr>
          <p:cNvSpPr txBox="1"/>
          <p:nvPr/>
        </p:nvSpPr>
        <p:spPr>
          <a:xfrm>
            <a:off x="1050831" y="3953826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3659AC-0DBF-CF2D-028D-B1555A7E3AA3}"/>
              </a:ext>
            </a:extLst>
          </p:cNvPr>
          <p:cNvSpPr txBox="1"/>
          <p:nvPr/>
        </p:nvSpPr>
        <p:spPr>
          <a:xfrm>
            <a:off x="3218463" y="1155443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4B5DC47-26CD-6072-BDE9-478D66BA21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201" y="2906746"/>
            <a:ext cx="1226791" cy="867369"/>
          </a:xfrm>
          <a:prstGeom prst="bentConnector3">
            <a:avLst>
              <a:gd name="adj1" fmla="val 99907"/>
            </a:avLst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818C5093-567E-80E8-BF18-8390F0E8FD7A}"/>
              </a:ext>
            </a:extLst>
          </p:cNvPr>
          <p:cNvCxnSpPr>
            <a:cxnSpLocks/>
            <a:endCxn id="149" idx="0"/>
          </p:cNvCxnSpPr>
          <p:nvPr/>
        </p:nvCxnSpPr>
        <p:spPr>
          <a:xfrm rot="10800000" flipV="1">
            <a:off x="1569428" y="3516044"/>
            <a:ext cx="738838" cy="437781"/>
          </a:xfrm>
          <a:prstGeom prst="bentConnector2">
            <a:avLst/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C984FC1F-1E9F-085E-4123-ED382ADF570B}"/>
              </a:ext>
            </a:extLst>
          </p:cNvPr>
          <p:cNvCxnSpPr>
            <a:cxnSpLocks/>
            <a:stCxn id="164" idx="3"/>
            <a:endCxn id="146" idx="1"/>
          </p:cNvCxnSpPr>
          <p:nvPr/>
        </p:nvCxnSpPr>
        <p:spPr>
          <a:xfrm flipV="1">
            <a:off x="4276452" y="4111682"/>
            <a:ext cx="724990" cy="199"/>
          </a:xfrm>
          <a:prstGeom prst="bentConnector3">
            <a:avLst>
              <a:gd name="adj1" fmla="val 50000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B445EEC2-1DDB-762F-5660-8BB09A4F3FF7}"/>
              </a:ext>
            </a:extLst>
          </p:cNvPr>
          <p:cNvCxnSpPr>
            <a:cxnSpLocks/>
            <a:stCxn id="165" idx="3"/>
            <a:endCxn id="147" idx="1"/>
          </p:cNvCxnSpPr>
          <p:nvPr/>
        </p:nvCxnSpPr>
        <p:spPr>
          <a:xfrm flipV="1">
            <a:off x="4276458" y="4855538"/>
            <a:ext cx="724989" cy="371"/>
          </a:xfrm>
          <a:prstGeom prst="bentConnector3">
            <a:avLst>
              <a:gd name="adj1" fmla="val 50000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B1BA679C-E0A3-5BAE-FDCA-16844BFAA595}"/>
              </a:ext>
            </a:extLst>
          </p:cNvPr>
          <p:cNvCxnSpPr>
            <a:cxnSpLocks/>
            <a:endCxn id="145" idx="3"/>
          </p:cNvCxnSpPr>
          <p:nvPr/>
        </p:nvCxnSpPr>
        <p:spPr>
          <a:xfrm rot="16200000" flipV="1">
            <a:off x="6104134" y="2869108"/>
            <a:ext cx="574975" cy="290820"/>
          </a:xfrm>
          <a:prstGeom prst="bentConnector2">
            <a:avLst/>
          </a:prstGeom>
          <a:ln w="38100" cmpd="tri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A4D13736-1904-3EEE-7CCA-04CBD2F7A6F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4276457" y="2727035"/>
            <a:ext cx="767479" cy="327469"/>
          </a:xfrm>
          <a:prstGeom prst="bentConnector3">
            <a:avLst>
              <a:gd name="adj1" fmla="val -461"/>
            </a:avLst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917FA58-93AB-3E6F-F44F-D6647C2CEF7A}"/>
              </a:ext>
            </a:extLst>
          </p:cNvPr>
          <p:cNvSpPr txBox="1"/>
          <p:nvPr/>
        </p:nvSpPr>
        <p:spPr>
          <a:xfrm>
            <a:off x="4822529" y="3329122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FD118D2-E5F5-1B41-5459-B5F573169DA3}"/>
              </a:ext>
            </a:extLst>
          </p:cNvPr>
          <p:cNvSpPr txBox="1"/>
          <p:nvPr/>
        </p:nvSpPr>
        <p:spPr>
          <a:xfrm>
            <a:off x="911683" y="5613435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D1BB8D-7CA5-9139-73F8-148E471B9BFB}"/>
              </a:ext>
            </a:extLst>
          </p:cNvPr>
          <p:cNvCxnSpPr>
            <a:cxnSpLocks/>
            <a:stCxn id="158" idx="0"/>
            <a:endCxn id="149" idx="2"/>
          </p:cNvCxnSpPr>
          <p:nvPr/>
        </p:nvCxnSpPr>
        <p:spPr>
          <a:xfrm rot="5400000" flipH="1" flipV="1">
            <a:off x="1062789" y="5106793"/>
            <a:ext cx="1013280" cy="4"/>
          </a:xfrm>
          <a:prstGeom prst="bentConnector3">
            <a:avLst>
              <a:gd name="adj1" fmla="val 50000"/>
            </a:avLst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94879E22-0B3E-1B59-EB51-D67DA2CF9B0A}"/>
              </a:ext>
            </a:extLst>
          </p:cNvPr>
          <p:cNvCxnSpPr>
            <a:cxnSpLocks/>
            <a:stCxn id="145" idx="0"/>
            <a:endCxn id="150" idx="3"/>
          </p:cNvCxnSpPr>
          <p:nvPr/>
        </p:nvCxnSpPr>
        <p:spPr>
          <a:xfrm rot="16200000" flipV="1">
            <a:off x="4542856" y="1301646"/>
            <a:ext cx="1063755" cy="1140682"/>
          </a:xfrm>
          <a:prstGeom prst="bentConnector2">
            <a:avLst/>
          </a:prstGeom>
          <a:ln w="12700" cmpd="sng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BC447E-F798-F012-5CCB-CA7C06CF476A}"/>
              </a:ext>
            </a:extLst>
          </p:cNvPr>
          <p:cNvSpPr txBox="1"/>
          <p:nvPr/>
        </p:nvSpPr>
        <p:spPr>
          <a:xfrm>
            <a:off x="2611843" y="5613435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CC2FF59-03A2-3D22-18A1-B003B29F477A}"/>
              </a:ext>
            </a:extLst>
          </p:cNvPr>
          <p:cNvCxnSpPr>
            <a:cxnSpLocks/>
            <a:stCxn id="161" idx="3"/>
            <a:endCxn id="147" idx="2"/>
          </p:cNvCxnSpPr>
          <p:nvPr/>
        </p:nvCxnSpPr>
        <p:spPr>
          <a:xfrm flipV="1">
            <a:off x="4411180" y="5178701"/>
            <a:ext cx="1367882" cy="61940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22">
            <a:extLst>
              <a:ext uri="{FF2B5EF4-FFF2-40B4-BE49-F238E27FC236}">
                <a16:creationId xmlns:a16="http://schemas.microsoft.com/office/drawing/2014/main" id="{07C435E5-806B-4C0F-E029-BBF659526162}"/>
              </a:ext>
            </a:extLst>
          </p:cNvPr>
          <p:cNvCxnSpPr>
            <a:cxnSpLocks/>
          </p:cNvCxnSpPr>
          <p:nvPr/>
        </p:nvCxnSpPr>
        <p:spPr>
          <a:xfrm flipV="1">
            <a:off x="1557758" y="3395924"/>
            <a:ext cx="634519" cy="0"/>
          </a:xfrm>
          <a:prstGeom prst="straightConnector1">
            <a:avLst/>
          </a:prstGeom>
          <a:ln w="38100" cmpd="sng"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5305DC-E678-157C-D207-CE6F2A1A3E6B}"/>
              </a:ext>
            </a:extLst>
          </p:cNvPr>
          <p:cNvSpPr txBox="1"/>
          <p:nvPr/>
        </p:nvSpPr>
        <p:spPr>
          <a:xfrm>
            <a:off x="2721220" y="3788715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9C9A897-9703-FC4A-0C18-43FFCC7D5BFD}"/>
              </a:ext>
            </a:extLst>
          </p:cNvPr>
          <p:cNvSpPr txBox="1"/>
          <p:nvPr/>
        </p:nvSpPr>
        <p:spPr>
          <a:xfrm>
            <a:off x="2721221" y="4532743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166" name="Elbow Connector 122">
            <a:extLst>
              <a:ext uri="{FF2B5EF4-FFF2-40B4-BE49-F238E27FC236}">
                <a16:creationId xmlns:a16="http://schemas.microsoft.com/office/drawing/2014/main" id="{C8DC1CEF-E48D-53DE-F4F3-7FD0B947A4A8}"/>
              </a:ext>
            </a:extLst>
          </p:cNvPr>
          <p:cNvCxnSpPr>
            <a:cxnSpLocks/>
          </p:cNvCxnSpPr>
          <p:nvPr/>
        </p:nvCxnSpPr>
        <p:spPr>
          <a:xfrm flipV="1">
            <a:off x="1562015" y="2930561"/>
            <a:ext cx="634009" cy="473295"/>
          </a:xfrm>
          <a:prstGeom prst="bentConnector3">
            <a:avLst>
              <a:gd name="adj1" fmla="val 349"/>
            </a:avLst>
          </a:prstGeom>
          <a:ln w="38100" cmpd="sng">
            <a:noFill/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C5D0C2C-0DAB-1A48-206A-482936090D78}"/>
              </a:ext>
            </a:extLst>
          </p:cNvPr>
          <p:cNvSpPr txBox="1"/>
          <p:nvPr/>
        </p:nvSpPr>
        <p:spPr>
          <a:xfrm>
            <a:off x="919565" y="2171389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D44E7CF-3434-8D05-32FF-89C4B4D91892}"/>
              </a:ext>
            </a:extLst>
          </p:cNvPr>
          <p:cNvCxnSpPr>
            <a:cxnSpLocks/>
            <a:stCxn id="150" idx="1"/>
            <a:endCxn id="167" idx="0"/>
          </p:cNvCxnSpPr>
          <p:nvPr/>
        </p:nvCxnSpPr>
        <p:spPr>
          <a:xfrm rot="10800000" flipV="1">
            <a:off x="1955045" y="1340109"/>
            <a:ext cx="1263416" cy="831280"/>
          </a:xfrm>
          <a:prstGeom prst="bentConnector2">
            <a:avLst/>
          </a:prstGeom>
          <a:ln w="127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255">
            <a:extLst>
              <a:ext uri="{FF2B5EF4-FFF2-40B4-BE49-F238E27FC236}">
                <a16:creationId xmlns:a16="http://schemas.microsoft.com/office/drawing/2014/main" id="{4F2EB991-6E74-B170-8866-FBCAA2773B4A}"/>
              </a:ext>
            </a:extLst>
          </p:cNvPr>
          <p:cNvCxnSpPr>
            <a:cxnSpLocks/>
          </p:cNvCxnSpPr>
          <p:nvPr/>
        </p:nvCxnSpPr>
        <p:spPr>
          <a:xfrm>
            <a:off x="9139734" y="3100898"/>
            <a:ext cx="680778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D79C2-CC26-6F4F-CCD2-C6FA9B85362D}"/>
              </a:ext>
            </a:extLst>
          </p:cNvPr>
          <p:cNvSpPr txBox="1"/>
          <p:nvPr/>
        </p:nvSpPr>
        <p:spPr>
          <a:xfrm>
            <a:off x="9820517" y="2895280"/>
            <a:ext cx="10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material</a:t>
            </a:r>
          </a:p>
        </p:txBody>
      </p:sp>
      <p:cxnSp>
        <p:nvCxnSpPr>
          <p:cNvPr id="171" name="Elbow Connector 255">
            <a:extLst>
              <a:ext uri="{FF2B5EF4-FFF2-40B4-BE49-F238E27FC236}">
                <a16:creationId xmlns:a16="http://schemas.microsoft.com/office/drawing/2014/main" id="{1D4942DD-EE8E-A43A-FB47-1256D311A9C7}"/>
              </a:ext>
            </a:extLst>
          </p:cNvPr>
          <p:cNvCxnSpPr>
            <a:cxnSpLocks/>
          </p:cNvCxnSpPr>
          <p:nvPr/>
        </p:nvCxnSpPr>
        <p:spPr>
          <a:xfrm>
            <a:off x="9139734" y="4214774"/>
            <a:ext cx="680778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E081C4B-CD7B-18A0-E328-304262704F3E}"/>
              </a:ext>
            </a:extLst>
          </p:cNvPr>
          <p:cNvSpPr txBox="1"/>
          <p:nvPr/>
        </p:nvSpPr>
        <p:spPr>
          <a:xfrm>
            <a:off x="9820512" y="4009156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capital</a:t>
            </a:r>
          </a:p>
        </p:txBody>
      </p:sp>
      <p:cxnSp>
        <p:nvCxnSpPr>
          <p:cNvPr id="173" name="Elbow Connector 255">
            <a:extLst>
              <a:ext uri="{FF2B5EF4-FFF2-40B4-BE49-F238E27FC236}">
                <a16:creationId xmlns:a16="http://schemas.microsoft.com/office/drawing/2014/main" id="{2383FB50-0337-12B9-354A-E300484C2DDF}"/>
              </a:ext>
            </a:extLst>
          </p:cNvPr>
          <p:cNvCxnSpPr>
            <a:cxnSpLocks/>
          </p:cNvCxnSpPr>
          <p:nvPr/>
        </p:nvCxnSpPr>
        <p:spPr>
          <a:xfrm>
            <a:off x="9139729" y="4927361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E847567-0BED-E041-104F-C1F221428337}"/>
              </a:ext>
            </a:extLst>
          </p:cNvPr>
          <p:cNvSpPr txBox="1"/>
          <p:nvPr/>
        </p:nvSpPr>
        <p:spPr>
          <a:xfrm>
            <a:off x="9820512" y="47217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electricity</a:t>
            </a:r>
          </a:p>
        </p:txBody>
      </p:sp>
      <p:cxnSp>
        <p:nvCxnSpPr>
          <p:cNvPr id="175" name="Elbow Connector 255">
            <a:extLst>
              <a:ext uri="{FF2B5EF4-FFF2-40B4-BE49-F238E27FC236}">
                <a16:creationId xmlns:a16="http://schemas.microsoft.com/office/drawing/2014/main" id="{F68F979B-753A-D66C-5BF5-80519B1C57C6}"/>
              </a:ext>
            </a:extLst>
          </p:cNvPr>
          <p:cNvCxnSpPr>
            <a:cxnSpLocks/>
          </p:cNvCxnSpPr>
          <p:nvPr/>
        </p:nvCxnSpPr>
        <p:spPr>
          <a:xfrm>
            <a:off x="9139734" y="3470230"/>
            <a:ext cx="680778" cy="0"/>
          </a:xfrm>
          <a:prstGeom prst="straightConnector1">
            <a:avLst/>
          </a:prstGeom>
          <a:ln w="38100" cmpd="tri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226722-77DE-DBEB-4D7E-29CA915AC4C3}"/>
              </a:ext>
            </a:extLst>
          </p:cNvPr>
          <p:cNvSpPr txBox="1"/>
          <p:nvPr/>
        </p:nvSpPr>
        <p:spPr>
          <a:xfrm>
            <a:off x="9820512" y="3264612"/>
            <a:ext cx="7122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L" dirty="0"/>
              <a:t>- ores</a:t>
            </a:r>
          </a:p>
        </p:txBody>
      </p:sp>
      <p:cxnSp>
        <p:nvCxnSpPr>
          <p:cNvPr id="177" name="Elbow Connector 255">
            <a:extLst>
              <a:ext uri="{FF2B5EF4-FFF2-40B4-BE49-F238E27FC236}">
                <a16:creationId xmlns:a16="http://schemas.microsoft.com/office/drawing/2014/main" id="{448432C5-1E6D-D832-E97C-C528B50CE13F}"/>
              </a:ext>
            </a:extLst>
          </p:cNvPr>
          <p:cNvCxnSpPr>
            <a:cxnSpLocks/>
          </p:cNvCxnSpPr>
          <p:nvPr/>
        </p:nvCxnSpPr>
        <p:spPr>
          <a:xfrm>
            <a:off x="9141145" y="4581544"/>
            <a:ext cx="68077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F4002D4-0168-88BF-B1AB-F7CC7748DEA0}"/>
              </a:ext>
            </a:extLst>
          </p:cNvPr>
          <p:cNvSpPr txBox="1"/>
          <p:nvPr/>
        </p:nvSpPr>
        <p:spPr>
          <a:xfrm>
            <a:off x="9821928" y="4375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fuel</a:t>
            </a:r>
          </a:p>
        </p:txBody>
      </p:sp>
      <p:cxnSp>
        <p:nvCxnSpPr>
          <p:cNvPr id="179" name="Elbow Connector 255">
            <a:extLst>
              <a:ext uri="{FF2B5EF4-FFF2-40B4-BE49-F238E27FC236}">
                <a16:creationId xmlns:a16="http://schemas.microsoft.com/office/drawing/2014/main" id="{69972887-791B-E647-56C9-F1369D1A2848}"/>
              </a:ext>
            </a:extLst>
          </p:cNvPr>
          <p:cNvCxnSpPr>
            <a:cxnSpLocks/>
          </p:cNvCxnSpPr>
          <p:nvPr/>
        </p:nvCxnSpPr>
        <p:spPr>
          <a:xfrm>
            <a:off x="9141140" y="5296693"/>
            <a:ext cx="680778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4926F9-EA54-4F05-5DDF-B3A5685E69E5}"/>
              </a:ext>
            </a:extLst>
          </p:cNvPr>
          <p:cNvSpPr txBox="1"/>
          <p:nvPr/>
        </p:nvSpPr>
        <p:spPr>
          <a:xfrm>
            <a:off x="9821923" y="50910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labor</a:t>
            </a:r>
          </a:p>
        </p:txBody>
      </p:sp>
      <p:cxnSp>
        <p:nvCxnSpPr>
          <p:cNvPr id="181" name="Elbow Connector 255">
            <a:extLst>
              <a:ext uri="{FF2B5EF4-FFF2-40B4-BE49-F238E27FC236}">
                <a16:creationId xmlns:a16="http://schemas.microsoft.com/office/drawing/2014/main" id="{CBEB38E6-B67D-773C-6E2E-01269AD8926B}"/>
              </a:ext>
            </a:extLst>
          </p:cNvPr>
          <p:cNvCxnSpPr>
            <a:cxnSpLocks/>
          </p:cNvCxnSpPr>
          <p:nvPr/>
        </p:nvCxnSpPr>
        <p:spPr>
          <a:xfrm>
            <a:off x="9139734" y="3839561"/>
            <a:ext cx="680778" cy="0"/>
          </a:xfrm>
          <a:prstGeom prst="straightConnector1">
            <a:avLst/>
          </a:prstGeom>
          <a:ln w="12700" cmpd="sng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A177487-6451-00C0-9572-36A6BC3401AF}"/>
              </a:ext>
            </a:extLst>
          </p:cNvPr>
          <p:cNvSpPr txBox="1"/>
          <p:nvPr/>
        </p:nvSpPr>
        <p:spPr>
          <a:xfrm>
            <a:off x="9820512" y="363394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</a:t>
            </a:r>
            <a:r>
              <a:rPr lang="en-PL" dirty="0">
                <a:solidFill>
                  <a:srgbClr val="C00000"/>
                </a:solidFill>
              </a:rPr>
              <a:t>final</a:t>
            </a:r>
            <a:r>
              <a:rPr lang="en-PL" dirty="0"/>
              <a:t> </a:t>
            </a:r>
            <a:r>
              <a:rPr lang="en-PL" dirty="0">
                <a:solidFill>
                  <a:srgbClr val="C00000"/>
                </a:solidFill>
              </a:rPr>
              <a:t>good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D0B7E02F-9A01-BF50-4D94-6DCDBC16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11" y="13619"/>
            <a:ext cx="11377789" cy="1325563"/>
          </a:xfrm>
        </p:spPr>
        <p:txBody>
          <a:bodyPr/>
          <a:lstStyle/>
          <a:p>
            <a:r>
              <a:rPr lang="en-PL" dirty="0"/>
              <a:t>Final good production and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/>
              <p:nvPr/>
            </p:nvSpPr>
            <p:spPr>
              <a:xfrm>
                <a:off x="1918633" y="1380856"/>
                <a:ext cx="49944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5717D-0E36-BA60-3C62-00D2AE8A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33" y="1380856"/>
                <a:ext cx="499447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E4E83-12A9-D3AF-FD51-DCBC63A6D758}"/>
                  </a:ext>
                </a:extLst>
              </p:cNvPr>
              <p:cNvSpPr txBox="1"/>
              <p:nvPr/>
            </p:nvSpPr>
            <p:spPr>
              <a:xfrm>
                <a:off x="7633665" y="1492123"/>
                <a:ext cx="4122264" cy="80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/>
                          </m:ctrlPr>
                        </m:sSubPr>
                        <m:e>
                          <m:r>
                            <a:rPr lang="en-US" i="1"/>
                            <m:t>𝑌</m:t>
                          </m:r>
                        </m:e>
                        <m:sub>
                          <m:r>
                            <a:rPr lang="en-US" i="1"/>
                            <m:t>𝑖</m:t>
                          </m:r>
                          <m:r>
                            <a:rPr lang="en-US"/>
                            <m:t>,</m:t>
                          </m:r>
                          <m:r>
                            <a:rPr lang="en-US" i="1"/>
                            <m:t>𝑡</m:t>
                          </m:r>
                        </m:sub>
                      </m:sSub>
                      <m:r>
                        <a:rPr lang="en-US"/>
                        <m:t>=</m:t>
                      </m:r>
                      <m:r>
                        <m:rPr>
                          <m:sty m:val="p"/>
                        </m:rPr>
                        <a:rPr lang="en-US"/>
                        <m:t>min</m:t>
                      </m:r>
                      <m:d>
                        <m:dPr>
                          <m:ctrlPr>
                            <a:rPr lang="en-PL" i="1"/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PL" i="1"/>
                              </m:ctrlPr>
                            </m:naryPr>
                            <m:sub>
                              <m:r>
                                <a:rPr lang="en-US" i="1"/>
                                <m:t>𝑣</m:t>
                              </m:r>
                              <m:r>
                                <a:rPr lang="en-US"/>
                                <m:t>∈</m:t>
                              </m:r>
                              <m:sSub>
                                <m:sSubPr>
                                  <m:ctrlPr>
                                    <a:rPr lang="en-PL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  <m:r>
                                    <a:rPr lang="en-US"/>
                                    <m:t>,</m:t>
                                  </m:r>
                                  <m:r>
                                    <a:rPr lang="en-US" i="1"/>
                                    <m:t>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/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L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𝜅</m:t>
                                  </m:r>
                                </m:e>
                                <m:sub>
                                  <m:r>
                                    <a:rPr lang="en-US" i="1"/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L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𝐾</m:t>
                                  </m:r>
                                </m:e>
                                <m:sub>
                                  <m:r>
                                    <a:rPr lang="en-US" i="1"/>
                                    <m:t>𝑣</m:t>
                                  </m:r>
                                  <m:r>
                                    <a:rPr lang="en-US"/>
                                    <m:t>,</m:t>
                                  </m:r>
                                  <m:r>
                                    <a:rPr lang="en-US" i="1"/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/>
                            <m:t>,</m:t>
                          </m:r>
                          <m:sSup>
                            <m:sSupPr>
                              <m:ctrlPr>
                                <a:rPr lang="en-PL" i="1"/>
                              </m:ctrlPr>
                            </m:sSupPr>
                            <m:e>
                              <m:r>
                                <a:rPr lang="en-US" i="1"/>
                                <m:t>𝛼</m:t>
                              </m:r>
                            </m:e>
                            <m:sup>
                              <m:r>
                                <a:rPr lang="en-US" i="1"/>
                                <m:t>𝐹𝐺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PL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/>
                                <m:t>,</m:t>
                              </m:r>
                              <m:r>
                                <a:rPr lang="en-US" i="1"/>
                                <m:t>𝑡</m:t>
                              </m:r>
                            </m:sub>
                          </m:sSub>
                          <m:r>
                            <a:rPr lang="en-US"/>
                            <m:t>,</m:t>
                          </m:r>
                          <m:r>
                            <a:rPr lang="en-US" i="1"/>
                            <m:t>𝜀</m:t>
                          </m:r>
                          <m:sSub>
                            <m:sSubPr>
                              <m:ctrlPr>
                                <a:rPr lang="en-PL" i="1"/>
                              </m:ctrlPr>
                            </m:sSubPr>
                            <m:e>
                              <m:r>
                                <a:rPr lang="en-US" i="1"/>
                                <m:t>𝐸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/>
                                <m:t>,</m:t>
                              </m:r>
                              <m:r>
                                <a:rPr lang="en-US" i="1"/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E4E83-12A9-D3AF-FD51-DCBC63A6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65" y="1492123"/>
                <a:ext cx="4122264" cy="809773"/>
              </a:xfrm>
              <a:prstGeom prst="rect">
                <a:avLst/>
              </a:prstGeom>
              <a:blipFill>
                <a:blip r:embed="rId3"/>
                <a:stretch>
                  <a:fillRect t="-115385" b="-15384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BE6D7F-68DC-2E57-BB96-107EC82BA555}"/>
                  </a:ext>
                </a:extLst>
              </p:cNvPr>
              <p:cNvSpPr txBox="1"/>
              <p:nvPr/>
            </p:nvSpPr>
            <p:spPr>
              <a:xfrm>
                <a:off x="6688687" y="5733455"/>
                <a:ext cx="626364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𝐻𝐻</m:t>
                          </m:r>
                        </m:sup>
                      </m:sSubSup>
                      <m:d>
                        <m:d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PL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𝐻𝐻</m:t>
                          </m:r>
                        </m:sup>
                      </m:sSubSup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BE6D7F-68DC-2E57-BB96-107EC82BA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87" y="5733455"/>
                <a:ext cx="6263640" cy="411395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F3AF1-1665-C45B-FA50-623D3319B7CD}"/>
                  </a:ext>
                </a:extLst>
              </p:cNvPr>
              <p:cNvSpPr txBox="1"/>
              <p:nvPr/>
            </p:nvSpPr>
            <p:spPr>
              <a:xfrm>
                <a:off x="4421582" y="2699778"/>
                <a:ext cx="61220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0F3AF1-1665-C45B-FA50-623D3319B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82" y="2699778"/>
                <a:ext cx="612207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43AB4A-6AD7-2CCA-1961-E9BB83219685}"/>
                  </a:ext>
                </a:extLst>
              </p:cNvPr>
              <p:cNvSpPr txBox="1"/>
              <p:nvPr/>
            </p:nvSpPr>
            <p:spPr>
              <a:xfrm>
                <a:off x="6325534" y="2333311"/>
                <a:ext cx="46228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43AB4A-6AD7-2CCA-1961-E9BB83219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34" y="2333311"/>
                <a:ext cx="462280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8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2" grpId="0"/>
      <p:bldP spid="174" grpId="0"/>
      <p:bldP spid="176" grpId="0"/>
      <p:bldP spid="178" grpId="0"/>
      <p:bldP spid="180" grpId="0"/>
      <p:bldP spid="182" grpId="0"/>
      <p:bldP spid="188" grpId="0"/>
      <p:bldP spid="3" grpId="0"/>
      <p:bldP spid="3" grpId="1"/>
      <p:bldP spid="2" grpId="0"/>
      <p:bldP spid="2" grpId="1"/>
      <p:bldP spid="8" grpId="0"/>
      <p:bldP spid="8" grpId="1"/>
      <p:bldP spid="12" grpId="0"/>
      <p:bldP spid="12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D389-5BDA-BBEA-7184-43FC5A5B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2A0C-C56A-5C0F-9E35-34440E8B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55BB-807F-AB1D-E890-93B975D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17</a:t>
            </a:fld>
            <a:endParaRPr lang="en-P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9C97E5-DCED-A29D-B7BE-5235BE571B22}"/>
              </a:ext>
            </a:extLst>
          </p:cNvPr>
          <p:cNvSpPr/>
          <p:nvPr/>
        </p:nvSpPr>
        <p:spPr>
          <a:xfrm>
            <a:off x="507528" y="800165"/>
            <a:ext cx="6800033" cy="4701691"/>
          </a:xfrm>
          <a:prstGeom prst="rect">
            <a:avLst/>
          </a:prstGeom>
          <a:noFill/>
          <a:ln w="12700">
            <a:solidFill>
              <a:srgbClr val="CDCDCD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E50EC2-20F9-DDB1-136D-AD6DEB3DE98B}"/>
              </a:ext>
            </a:extLst>
          </p:cNvPr>
          <p:cNvSpPr/>
          <p:nvPr/>
        </p:nvSpPr>
        <p:spPr>
          <a:xfrm>
            <a:off x="911674" y="2160805"/>
            <a:ext cx="6005003" cy="3223549"/>
          </a:xfrm>
          <a:prstGeom prst="rect">
            <a:avLst/>
          </a:prstGeom>
          <a:noFill/>
          <a:ln w="1905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9CB199-AE1B-5A2C-78D1-633CECB6AAD8}"/>
              </a:ext>
            </a:extLst>
          </p:cNvPr>
          <p:cNvSpPr/>
          <p:nvPr/>
        </p:nvSpPr>
        <p:spPr>
          <a:xfrm>
            <a:off x="4822511" y="3317768"/>
            <a:ext cx="1918410" cy="1974807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1810454"/>
                      <a:gd name="connsiteY0" fmla="*/ 0 h 1827231"/>
                      <a:gd name="connsiteX1" fmla="*/ 470718 w 1810454"/>
                      <a:gd name="connsiteY1" fmla="*/ 0 h 1827231"/>
                      <a:gd name="connsiteX2" fmla="*/ 941436 w 1810454"/>
                      <a:gd name="connsiteY2" fmla="*/ 0 h 1827231"/>
                      <a:gd name="connsiteX3" fmla="*/ 1810454 w 1810454"/>
                      <a:gd name="connsiteY3" fmla="*/ 0 h 1827231"/>
                      <a:gd name="connsiteX4" fmla="*/ 1810454 w 1810454"/>
                      <a:gd name="connsiteY4" fmla="*/ 493352 h 1827231"/>
                      <a:gd name="connsiteX5" fmla="*/ 1810454 w 1810454"/>
                      <a:gd name="connsiteY5" fmla="*/ 950160 h 1827231"/>
                      <a:gd name="connsiteX6" fmla="*/ 1810454 w 1810454"/>
                      <a:gd name="connsiteY6" fmla="*/ 1425240 h 1827231"/>
                      <a:gd name="connsiteX7" fmla="*/ 1810454 w 1810454"/>
                      <a:gd name="connsiteY7" fmla="*/ 1827231 h 1827231"/>
                      <a:gd name="connsiteX8" fmla="*/ 1357841 w 1810454"/>
                      <a:gd name="connsiteY8" fmla="*/ 1827231 h 1827231"/>
                      <a:gd name="connsiteX9" fmla="*/ 941436 w 1810454"/>
                      <a:gd name="connsiteY9" fmla="*/ 1827231 h 1827231"/>
                      <a:gd name="connsiteX10" fmla="*/ 543136 w 1810454"/>
                      <a:gd name="connsiteY10" fmla="*/ 1827231 h 1827231"/>
                      <a:gd name="connsiteX11" fmla="*/ 0 w 1810454"/>
                      <a:gd name="connsiteY11" fmla="*/ 1827231 h 1827231"/>
                      <a:gd name="connsiteX12" fmla="*/ 0 w 1810454"/>
                      <a:gd name="connsiteY12" fmla="*/ 1406968 h 1827231"/>
                      <a:gd name="connsiteX13" fmla="*/ 0 w 1810454"/>
                      <a:gd name="connsiteY13" fmla="*/ 1004977 h 1827231"/>
                      <a:gd name="connsiteX14" fmla="*/ 0 w 1810454"/>
                      <a:gd name="connsiteY14" fmla="*/ 566442 h 1827231"/>
                      <a:gd name="connsiteX15" fmla="*/ 0 w 1810454"/>
                      <a:gd name="connsiteY15" fmla="*/ 0 h 1827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10454" h="1827231" fill="none" extrusionOk="0">
                        <a:moveTo>
                          <a:pt x="0" y="0"/>
                        </a:moveTo>
                        <a:cubicBezTo>
                          <a:pt x="197405" y="-40257"/>
                          <a:pt x="374031" y="30933"/>
                          <a:pt x="470718" y="0"/>
                        </a:cubicBezTo>
                        <a:cubicBezTo>
                          <a:pt x="567405" y="-30933"/>
                          <a:pt x="814237" y="28752"/>
                          <a:pt x="941436" y="0"/>
                        </a:cubicBezTo>
                        <a:cubicBezTo>
                          <a:pt x="1068635" y="-28752"/>
                          <a:pt x="1582821" y="62293"/>
                          <a:pt x="1810454" y="0"/>
                        </a:cubicBezTo>
                        <a:cubicBezTo>
                          <a:pt x="1811676" y="138327"/>
                          <a:pt x="1802926" y="364840"/>
                          <a:pt x="1810454" y="493352"/>
                        </a:cubicBezTo>
                        <a:cubicBezTo>
                          <a:pt x="1817982" y="621864"/>
                          <a:pt x="1778398" y="807468"/>
                          <a:pt x="1810454" y="950160"/>
                        </a:cubicBezTo>
                        <a:cubicBezTo>
                          <a:pt x="1842510" y="1092852"/>
                          <a:pt x="1772285" y="1297468"/>
                          <a:pt x="1810454" y="1425240"/>
                        </a:cubicBezTo>
                        <a:cubicBezTo>
                          <a:pt x="1848623" y="1553012"/>
                          <a:pt x="1767448" y="1734615"/>
                          <a:pt x="1810454" y="1827231"/>
                        </a:cubicBezTo>
                        <a:cubicBezTo>
                          <a:pt x="1626571" y="1829076"/>
                          <a:pt x="1449251" y="1786342"/>
                          <a:pt x="1357841" y="1827231"/>
                        </a:cubicBezTo>
                        <a:cubicBezTo>
                          <a:pt x="1266431" y="1868120"/>
                          <a:pt x="1068884" y="1806807"/>
                          <a:pt x="941436" y="1827231"/>
                        </a:cubicBezTo>
                        <a:cubicBezTo>
                          <a:pt x="813988" y="1847655"/>
                          <a:pt x="626974" y="1816865"/>
                          <a:pt x="543136" y="1827231"/>
                        </a:cubicBezTo>
                        <a:cubicBezTo>
                          <a:pt x="459298" y="1837597"/>
                          <a:pt x="194604" y="1818926"/>
                          <a:pt x="0" y="1827231"/>
                        </a:cubicBezTo>
                        <a:cubicBezTo>
                          <a:pt x="-29734" y="1682737"/>
                          <a:pt x="3639" y="1580109"/>
                          <a:pt x="0" y="1406968"/>
                        </a:cubicBezTo>
                        <a:cubicBezTo>
                          <a:pt x="-3639" y="1233827"/>
                          <a:pt x="30413" y="1131239"/>
                          <a:pt x="0" y="1004977"/>
                        </a:cubicBezTo>
                        <a:cubicBezTo>
                          <a:pt x="-30413" y="878715"/>
                          <a:pt x="19513" y="783906"/>
                          <a:pt x="0" y="566442"/>
                        </a:cubicBezTo>
                        <a:cubicBezTo>
                          <a:pt x="-19513" y="348978"/>
                          <a:pt x="37752" y="207005"/>
                          <a:pt x="0" y="0"/>
                        </a:cubicBezTo>
                        <a:close/>
                      </a:path>
                      <a:path w="1810454" h="1827231" stroke="0" extrusionOk="0">
                        <a:moveTo>
                          <a:pt x="0" y="0"/>
                        </a:moveTo>
                        <a:cubicBezTo>
                          <a:pt x="97698" y="-28453"/>
                          <a:pt x="247451" y="25793"/>
                          <a:pt x="452614" y="0"/>
                        </a:cubicBezTo>
                        <a:cubicBezTo>
                          <a:pt x="657777" y="-25793"/>
                          <a:pt x="748847" y="36069"/>
                          <a:pt x="850913" y="0"/>
                        </a:cubicBezTo>
                        <a:cubicBezTo>
                          <a:pt x="952979" y="-36069"/>
                          <a:pt x="1181478" y="23637"/>
                          <a:pt x="1321631" y="0"/>
                        </a:cubicBezTo>
                        <a:cubicBezTo>
                          <a:pt x="1461784" y="-23637"/>
                          <a:pt x="1590063" y="31433"/>
                          <a:pt x="1810454" y="0"/>
                        </a:cubicBezTo>
                        <a:cubicBezTo>
                          <a:pt x="1826131" y="101411"/>
                          <a:pt x="1804045" y="318630"/>
                          <a:pt x="1810454" y="401991"/>
                        </a:cubicBezTo>
                        <a:cubicBezTo>
                          <a:pt x="1816863" y="485352"/>
                          <a:pt x="1769040" y="742144"/>
                          <a:pt x="1810454" y="895343"/>
                        </a:cubicBezTo>
                        <a:cubicBezTo>
                          <a:pt x="1851868" y="1048542"/>
                          <a:pt x="1780476" y="1233068"/>
                          <a:pt x="1810454" y="1370423"/>
                        </a:cubicBezTo>
                        <a:cubicBezTo>
                          <a:pt x="1840432" y="1507778"/>
                          <a:pt x="1791425" y="1645139"/>
                          <a:pt x="1810454" y="1827231"/>
                        </a:cubicBezTo>
                        <a:cubicBezTo>
                          <a:pt x="1674170" y="1837618"/>
                          <a:pt x="1459229" y="1821833"/>
                          <a:pt x="1339736" y="1827231"/>
                        </a:cubicBezTo>
                        <a:cubicBezTo>
                          <a:pt x="1220243" y="1832629"/>
                          <a:pt x="1058202" y="1826391"/>
                          <a:pt x="850913" y="1827231"/>
                        </a:cubicBezTo>
                        <a:cubicBezTo>
                          <a:pt x="643624" y="1828071"/>
                          <a:pt x="265430" y="1801951"/>
                          <a:pt x="0" y="1827231"/>
                        </a:cubicBezTo>
                        <a:cubicBezTo>
                          <a:pt x="-6018" y="1666312"/>
                          <a:pt x="28702" y="1481373"/>
                          <a:pt x="0" y="1352151"/>
                        </a:cubicBezTo>
                        <a:cubicBezTo>
                          <a:pt x="-28702" y="1222929"/>
                          <a:pt x="37886" y="1079559"/>
                          <a:pt x="0" y="858799"/>
                        </a:cubicBezTo>
                        <a:cubicBezTo>
                          <a:pt x="-37886" y="638039"/>
                          <a:pt x="83116" y="350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5B4563-47C4-30BF-CC4A-EB73324B103B}"/>
              </a:ext>
            </a:extLst>
          </p:cNvPr>
          <p:cNvSpPr/>
          <p:nvPr/>
        </p:nvSpPr>
        <p:spPr>
          <a:xfrm>
            <a:off x="2196011" y="2556676"/>
            <a:ext cx="2511137" cy="2735899"/>
          </a:xfrm>
          <a:prstGeom prst="rect">
            <a:avLst/>
          </a:prstGeom>
          <a:noFill/>
          <a:ln w="12700">
            <a:solidFill>
              <a:srgbClr val="CDCDCD"/>
            </a:solidFill>
            <a:extLst>
              <a:ext uri="{C807C97D-BFC1-408E-A445-0C87EB9F89A2}">
                <ask:lineSketchStyleProps xmlns:ask="http://schemas.microsoft.com/office/drawing/2018/sketchyshapes" sd="1583662528">
                  <a:custGeom>
                    <a:avLst/>
                    <a:gdLst>
                      <a:gd name="connsiteX0" fmla="*/ 0 w 2511137"/>
                      <a:gd name="connsiteY0" fmla="*/ 0 h 2659110"/>
                      <a:gd name="connsiteX1" fmla="*/ 502227 w 2511137"/>
                      <a:gd name="connsiteY1" fmla="*/ 0 h 2659110"/>
                      <a:gd name="connsiteX2" fmla="*/ 929121 w 2511137"/>
                      <a:gd name="connsiteY2" fmla="*/ 0 h 2659110"/>
                      <a:gd name="connsiteX3" fmla="*/ 1356014 w 2511137"/>
                      <a:gd name="connsiteY3" fmla="*/ 0 h 2659110"/>
                      <a:gd name="connsiteX4" fmla="*/ 1908464 w 2511137"/>
                      <a:gd name="connsiteY4" fmla="*/ 0 h 2659110"/>
                      <a:gd name="connsiteX5" fmla="*/ 2511137 w 2511137"/>
                      <a:gd name="connsiteY5" fmla="*/ 0 h 2659110"/>
                      <a:gd name="connsiteX6" fmla="*/ 2511137 w 2511137"/>
                      <a:gd name="connsiteY6" fmla="*/ 531822 h 2659110"/>
                      <a:gd name="connsiteX7" fmla="*/ 2511137 w 2511137"/>
                      <a:gd name="connsiteY7" fmla="*/ 983871 h 2659110"/>
                      <a:gd name="connsiteX8" fmla="*/ 2511137 w 2511137"/>
                      <a:gd name="connsiteY8" fmla="*/ 1515693 h 2659110"/>
                      <a:gd name="connsiteX9" fmla="*/ 2511137 w 2511137"/>
                      <a:gd name="connsiteY9" fmla="*/ 2100697 h 2659110"/>
                      <a:gd name="connsiteX10" fmla="*/ 2511137 w 2511137"/>
                      <a:gd name="connsiteY10" fmla="*/ 2659110 h 2659110"/>
                      <a:gd name="connsiteX11" fmla="*/ 1983798 w 2511137"/>
                      <a:gd name="connsiteY11" fmla="*/ 2659110 h 2659110"/>
                      <a:gd name="connsiteX12" fmla="*/ 1456459 w 2511137"/>
                      <a:gd name="connsiteY12" fmla="*/ 2659110 h 2659110"/>
                      <a:gd name="connsiteX13" fmla="*/ 929121 w 2511137"/>
                      <a:gd name="connsiteY13" fmla="*/ 2659110 h 2659110"/>
                      <a:gd name="connsiteX14" fmla="*/ 0 w 2511137"/>
                      <a:gd name="connsiteY14" fmla="*/ 2659110 h 2659110"/>
                      <a:gd name="connsiteX15" fmla="*/ 0 w 2511137"/>
                      <a:gd name="connsiteY15" fmla="*/ 2074106 h 2659110"/>
                      <a:gd name="connsiteX16" fmla="*/ 0 w 2511137"/>
                      <a:gd name="connsiteY16" fmla="*/ 1515693 h 2659110"/>
                      <a:gd name="connsiteX17" fmla="*/ 0 w 2511137"/>
                      <a:gd name="connsiteY17" fmla="*/ 957280 h 2659110"/>
                      <a:gd name="connsiteX18" fmla="*/ 0 w 2511137"/>
                      <a:gd name="connsiteY18" fmla="*/ 478640 h 2659110"/>
                      <a:gd name="connsiteX19" fmla="*/ 0 w 2511137"/>
                      <a:gd name="connsiteY19" fmla="*/ 0 h 2659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11137" h="2659110" fill="none" extrusionOk="0">
                        <a:moveTo>
                          <a:pt x="0" y="0"/>
                        </a:moveTo>
                        <a:cubicBezTo>
                          <a:pt x="194125" y="-11981"/>
                          <a:pt x="400618" y="18012"/>
                          <a:pt x="502227" y="0"/>
                        </a:cubicBezTo>
                        <a:cubicBezTo>
                          <a:pt x="603836" y="-18012"/>
                          <a:pt x="792822" y="3150"/>
                          <a:pt x="929121" y="0"/>
                        </a:cubicBezTo>
                        <a:cubicBezTo>
                          <a:pt x="1065420" y="-3150"/>
                          <a:pt x="1215296" y="1968"/>
                          <a:pt x="1356014" y="0"/>
                        </a:cubicBezTo>
                        <a:cubicBezTo>
                          <a:pt x="1496732" y="-1968"/>
                          <a:pt x="1752620" y="28636"/>
                          <a:pt x="1908464" y="0"/>
                        </a:cubicBezTo>
                        <a:cubicBezTo>
                          <a:pt x="2064308" y="-28636"/>
                          <a:pt x="2339536" y="22"/>
                          <a:pt x="2511137" y="0"/>
                        </a:cubicBezTo>
                        <a:cubicBezTo>
                          <a:pt x="2564266" y="211904"/>
                          <a:pt x="2450797" y="361787"/>
                          <a:pt x="2511137" y="531822"/>
                        </a:cubicBezTo>
                        <a:cubicBezTo>
                          <a:pt x="2571477" y="701857"/>
                          <a:pt x="2494026" y="825097"/>
                          <a:pt x="2511137" y="983871"/>
                        </a:cubicBezTo>
                        <a:cubicBezTo>
                          <a:pt x="2528248" y="1142645"/>
                          <a:pt x="2509700" y="1330458"/>
                          <a:pt x="2511137" y="1515693"/>
                        </a:cubicBezTo>
                        <a:cubicBezTo>
                          <a:pt x="2512574" y="1700928"/>
                          <a:pt x="2451585" y="1874768"/>
                          <a:pt x="2511137" y="2100697"/>
                        </a:cubicBezTo>
                        <a:cubicBezTo>
                          <a:pt x="2570689" y="2326626"/>
                          <a:pt x="2488385" y="2432355"/>
                          <a:pt x="2511137" y="2659110"/>
                        </a:cubicBezTo>
                        <a:cubicBezTo>
                          <a:pt x="2262672" y="2690887"/>
                          <a:pt x="2128319" y="2633389"/>
                          <a:pt x="1983798" y="2659110"/>
                        </a:cubicBezTo>
                        <a:cubicBezTo>
                          <a:pt x="1839277" y="2684831"/>
                          <a:pt x="1661536" y="2605689"/>
                          <a:pt x="1456459" y="2659110"/>
                        </a:cubicBezTo>
                        <a:cubicBezTo>
                          <a:pt x="1251382" y="2712531"/>
                          <a:pt x="1163993" y="2657563"/>
                          <a:pt x="929121" y="2659110"/>
                        </a:cubicBezTo>
                        <a:cubicBezTo>
                          <a:pt x="694249" y="2660657"/>
                          <a:pt x="376044" y="2637287"/>
                          <a:pt x="0" y="2659110"/>
                        </a:cubicBezTo>
                        <a:cubicBezTo>
                          <a:pt x="-59855" y="2481256"/>
                          <a:pt x="17094" y="2271737"/>
                          <a:pt x="0" y="2074106"/>
                        </a:cubicBezTo>
                        <a:cubicBezTo>
                          <a:pt x="-17094" y="1876475"/>
                          <a:pt x="60036" y="1662587"/>
                          <a:pt x="0" y="1515693"/>
                        </a:cubicBezTo>
                        <a:cubicBezTo>
                          <a:pt x="-60036" y="1368799"/>
                          <a:pt x="9339" y="1215480"/>
                          <a:pt x="0" y="957280"/>
                        </a:cubicBezTo>
                        <a:cubicBezTo>
                          <a:pt x="-9339" y="699080"/>
                          <a:pt x="21412" y="592702"/>
                          <a:pt x="0" y="478640"/>
                        </a:cubicBezTo>
                        <a:cubicBezTo>
                          <a:pt x="-21412" y="364578"/>
                          <a:pt x="31384" y="198882"/>
                          <a:pt x="0" y="0"/>
                        </a:cubicBezTo>
                        <a:close/>
                      </a:path>
                      <a:path w="2511137" h="2659110" stroke="0" extrusionOk="0">
                        <a:moveTo>
                          <a:pt x="0" y="0"/>
                        </a:moveTo>
                        <a:cubicBezTo>
                          <a:pt x="203771" y="-17014"/>
                          <a:pt x="231432" y="10205"/>
                          <a:pt x="452005" y="0"/>
                        </a:cubicBezTo>
                        <a:cubicBezTo>
                          <a:pt x="672579" y="-10205"/>
                          <a:pt x="764444" y="8168"/>
                          <a:pt x="904009" y="0"/>
                        </a:cubicBezTo>
                        <a:cubicBezTo>
                          <a:pt x="1043574" y="-8168"/>
                          <a:pt x="1164873" y="47561"/>
                          <a:pt x="1356014" y="0"/>
                        </a:cubicBezTo>
                        <a:cubicBezTo>
                          <a:pt x="1547155" y="-47561"/>
                          <a:pt x="1700460" y="2163"/>
                          <a:pt x="1808019" y="0"/>
                        </a:cubicBezTo>
                        <a:cubicBezTo>
                          <a:pt x="1915579" y="-2163"/>
                          <a:pt x="2366234" y="75994"/>
                          <a:pt x="2511137" y="0"/>
                        </a:cubicBezTo>
                        <a:cubicBezTo>
                          <a:pt x="2576750" y="254910"/>
                          <a:pt x="2472453" y="400766"/>
                          <a:pt x="2511137" y="585004"/>
                        </a:cubicBezTo>
                        <a:cubicBezTo>
                          <a:pt x="2549821" y="769242"/>
                          <a:pt x="2490189" y="885117"/>
                          <a:pt x="2511137" y="1037053"/>
                        </a:cubicBezTo>
                        <a:cubicBezTo>
                          <a:pt x="2532085" y="1188989"/>
                          <a:pt x="2455620" y="1400566"/>
                          <a:pt x="2511137" y="1515693"/>
                        </a:cubicBezTo>
                        <a:cubicBezTo>
                          <a:pt x="2566654" y="1630820"/>
                          <a:pt x="2471208" y="1894750"/>
                          <a:pt x="2511137" y="1994333"/>
                        </a:cubicBezTo>
                        <a:cubicBezTo>
                          <a:pt x="2551066" y="2093916"/>
                          <a:pt x="2491641" y="2512876"/>
                          <a:pt x="2511137" y="2659110"/>
                        </a:cubicBezTo>
                        <a:cubicBezTo>
                          <a:pt x="2407814" y="2678083"/>
                          <a:pt x="2239680" y="2650843"/>
                          <a:pt x="2084244" y="2659110"/>
                        </a:cubicBezTo>
                        <a:cubicBezTo>
                          <a:pt x="1928808" y="2667377"/>
                          <a:pt x="1813238" y="2653857"/>
                          <a:pt x="1632239" y="2659110"/>
                        </a:cubicBezTo>
                        <a:cubicBezTo>
                          <a:pt x="1451241" y="2664363"/>
                          <a:pt x="1312224" y="2652169"/>
                          <a:pt x="1155123" y="2659110"/>
                        </a:cubicBezTo>
                        <a:cubicBezTo>
                          <a:pt x="998022" y="2666051"/>
                          <a:pt x="797624" y="2625463"/>
                          <a:pt x="703118" y="2659110"/>
                        </a:cubicBezTo>
                        <a:cubicBezTo>
                          <a:pt x="608612" y="2692757"/>
                          <a:pt x="173218" y="2598229"/>
                          <a:pt x="0" y="2659110"/>
                        </a:cubicBezTo>
                        <a:cubicBezTo>
                          <a:pt x="-40123" y="2522261"/>
                          <a:pt x="29007" y="2285726"/>
                          <a:pt x="0" y="2127288"/>
                        </a:cubicBezTo>
                        <a:cubicBezTo>
                          <a:pt x="-29007" y="1968850"/>
                          <a:pt x="44800" y="1784582"/>
                          <a:pt x="0" y="1675239"/>
                        </a:cubicBezTo>
                        <a:cubicBezTo>
                          <a:pt x="-44800" y="1565896"/>
                          <a:pt x="23006" y="1360043"/>
                          <a:pt x="0" y="1223191"/>
                        </a:cubicBezTo>
                        <a:cubicBezTo>
                          <a:pt x="-23006" y="1086339"/>
                          <a:pt x="4119" y="955548"/>
                          <a:pt x="0" y="744551"/>
                        </a:cubicBezTo>
                        <a:cubicBezTo>
                          <a:pt x="-4119" y="533554"/>
                          <a:pt x="26899" y="2759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8FA50C-3415-2948-2108-30A94F9FA87D}"/>
              </a:ext>
            </a:extLst>
          </p:cNvPr>
          <p:cNvSpPr txBox="1"/>
          <p:nvPr/>
        </p:nvSpPr>
        <p:spPr>
          <a:xfrm>
            <a:off x="2207634" y="2547291"/>
            <a:ext cx="1933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Capital sectors for: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11E63C-4515-CB20-8B67-E4CC01D82F36}"/>
              </a:ext>
            </a:extLst>
          </p:cNvPr>
          <p:cNvSpPr txBox="1"/>
          <p:nvPr/>
        </p:nvSpPr>
        <p:spPr>
          <a:xfrm>
            <a:off x="2311672" y="3054497"/>
            <a:ext cx="10221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FC0F61-0B88-808A-BAF4-2AFCCA445FA0}"/>
              </a:ext>
            </a:extLst>
          </p:cNvPr>
          <p:cNvSpPr txBox="1"/>
          <p:nvPr/>
        </p:nvSpPr>
        <p:spPr>
          <a:xfrm>
            <a:off x="5043923" y="2403862"/>
            <a:ext cx="1202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203C0E-220E-AD1D-E009-1A951961AA53}"/>
              </a:ext>
            </a:extLst>
          </p:cNvPr>
          <p:cNvSpPr txBox="1"/>
          <p:nvPr/>
        </p:nvSpPr>
        <p:spPr>
          <a:xfrm>
            <a:off x="5001429" y="3788509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4057B9-07D4-186C-8393-0AA39A5BFEB5}"/>
              </a:ext>
            </a:extLst>
          </p:cNvPr>
          <p:cNvSpPr txBox="1"/>
          <p:nvPr/>
        </p:nvSpPr>
        <p:spPr>
          <a:xfrm>
            <a:off x="5001434" y="4532365"/>
            <a:ext cx="1555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8449CA-7DB6-9EE1-E50C-4B58214BF6B8}"/>
              </a:ext>
            </a:extLst>
          </p:cNvPr>
          <p:cNvSpPr txBox="1"/>
          <p:nvPr/>
        </p:nvSpPr>
        <p:spPr>
          <a:xfrm>
            <a:off x="3454756" y="3055403"/>
            <a:ext cx="11519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Final good sector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005900-A7BF-E070-DBE2-AED6DF2BAAD0}"/>
              </a:ext>
            </a:extLst>
          </p:cNvPr>
          <p:cNvSpPr txBox="1"/>
          <p:nvPr/>
        </p:nvSpPr>
        <p:spPr>
          <a:xfrm>
            <a:off x="1050818" y="3953819"/>
            <a:ext cx="10372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Material sector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85A255-D6FA-BE18-B4ED-B64CD6C46DB5}"/>
              </a:ext>
            </a:extLst>
          </p:cNvPr>
          <p:cNvSpPr txBox="1"/>
          <p:nvPr/>
        </p:nvSpPr>
        <p:spPr>
          <a:xfrm>
            <a:off x="3218450" y="1155436"/>
            <a:ext cx="1285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Households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9F7F67FC-2135-0EEE-14A1-88643E2BDE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53188" y="2906739"/>
            <a:ext cx="1226791" cy="867369"/>
          </a:xfrm>
          <a:prstGeom prst="bentConnector3">
            <a:avLst>
              <a:gd name="adj1" fmla="val 99907"/>
            </a:avLst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DC49CB7-072F-6EBE-0464-3C9243AD37AE}"/>
              </a:ext>
            </a:extLst>
          </p:cNvPr>
          <p:cNvCxnSpPr>
            <a:cxnSpLocks/>
            <a:endCxn id="75" idx="0"/>
          </p:cNvCxnSpPr>
          <p:nvPr/>
        </p:nvCxnSpPr>
        <p:spPr>
          <a:xfrm rot="10800000" flipV="1">
            <a:off x="1569415" y="3516037"/>
            <a:ext cx="738838" cy="437781"/>
          </a:xfrm>
          <a:prstGeom prst="bentConnector2">
            <a:avLst/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310DAD06-B640-573E-1BDA-4BB89001014C}"/>
              </a:ext>
            </a:extLst>
          </p:cNvPr>
          <p:cNvCxnSpPr>
            <a:cxnSpLocks/>
            <a:stCxn id="89" idx="3"/>
            <a:endCxn id="72" idx="1"/>
          </p:cNvCxnSpPr>
          <p:nvPr/>
        </p:nvCxnSpPr>
        <p:spPr>
          <a:xfrm flipV="1">
            <a:off x="4276439" y="4111675"/>
            <a:ext cx="724990" cy="19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482F5C1A-14AC-48BD-2EDD-1CF17DBAC8CA}"/>
              </a:ext>
            </a:extLst>
          </p:cNvPr>
          <p:cNvCxnSpPr>
            <a:cxnSpLocks/>
            <a:stCxn id="90" idx="3"/>
            <a:endCxn id="73" idx="1"/>
          </p:cNvCxnSpPr>
          <p:nvPr/>
        </p:nvCxnSpPr>
        <p:spPr>
          <a:xfrm flipV="1">
            <a:off x="4276445" y="4855531"/>
            <a:ext cx="724989" cy="371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24E3607-5BD0-25BB-0165-88A6137C207A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V="1">
            <a:off x="6104121" y="2869101"/>
            <a:ext cx="574975" cy="290820"/>
          </a:xfrm>
          <a:prstGeom prst="bentConnector2">
            <a:avLst/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BD7093-870A-0038-383E-5C4332265277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4276444" y="2727028"/>
            <a:ext cx="767479" cy="327469"/>
          </a:xfrm>
          <a:prstGeom prst="bentConnector3">
            <a:avLst>
              <a:gd name="adj1" fmla="val -461"/>
            </a:avLst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F1ADC4-4289-2938-D001-8244503AA39C}"/>
              </a:ext>
            </a:extLst>
          </p:cNvPr>
          <p:cNvSpPr txBox="1"/>
          <p:nvPr/>
        </p:nvSpPr>
        <p:spPr>
          <a:xfrm>
            <a:off x="4822516" y="3329115"/>
            <a:ext cx="155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Power Plants: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15170F-D1EC-0702-2770-B00C31F47024}"/>
              </a:ext>
            </a:extLst>
          </p:cNvPr>
          <p:cNvSpPr txBox="1"/>
          <p:nvPr/>
        </p:nvSpPr>
        <p:spPr>
          <a:xfrm>
            <a:off x="911670" y="5613428"/>
            <a:ext cx="13154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Mining sites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7233280-040B-77B8-F021-950FA453089B}"/>
              </a:ext>
            </a:extLst>
          </p:cNvPr>
          <p:cNvCxnSpPr>
            <a:cxnSpLocks/>
            <a:stCxn id="84" idx="0"/>
            <a:endCxn id="75" idx="2"/>
          </p:cNvCxnSpPr>
          <p:nvPr/>
        </p:nvCxnSpPr>
        <p:spPr>
          <a:xfrm rot="5400000" flipH="1" flipV="1">
            <a:off x="1062776" y="5106786"/>
            <a:ext cx="1013280" cy="4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BC05022-B466-BF6B-8C45-01AA4DC96CCB}"/>
              </a:ext>
            </a:extLst>
          </p:cNvPr>
          <p:cNvCxnSpPr>
            <a:cxnSpLocks/>
            <a:stCxn id="71" idx="0"/>
            <a:endCxn id="76" idx="3"/>
          </p:cNvCxnSpPr>
          <p:nvPr/>
        </p:nvCxnSpPr>
        <p:spPr>
          <a:xfrm rot="16200000" flipV="1">
            <a:off x="4542843" y="1301639"/>
            <a:ext cx="1063755" cy="1140682"/>
          </a:xfrm>
          <a:prstGeom prst="bentConnector2">
            <a:avLst/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754D6DD-97C2-B5BF-40A7-FAF448321221}"/>
              </a:ext>
            </a:extLst>
          </p:cNvPr>
          <p:cNvCxnSpPr>
            <a:cxnSpLocks/>
            <a:stCxn id="76" idx="1"/>
            <a:endCxn id="92" idx="0"/>
          </p:cNvCxnSpPr>
          <p:nvPr/>
        </p:nvCxnSpPr>
        <p:spPr>
          <a:xfrm rot="10800000" flipV="1">
            <a:off x="1955032" y="1340102"/>
            <a:ext cx="1263416" cy="831280"/>
          </a:xfrm>
          <a:prstGeom prst="bentConnector2">
            <a:avLst/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Elbow Connector 122">
            <a:extLst>
              <a:ext uri="{FF2B5EF4-FFF2-40B4-BE49-F238E27FC236}">
                <a16:creationId xmlns:a16="http://schemas.microsoft.com/office/drawing/2014/main" id="{D4E1ED7B-361D-0823-50B7-1901360E7FB5}"/>
              </a:ext>
            </a:extLst>
          </p:cNvPr>
          <p:cNvCxnSpPr>
            <a:cxnSpLocks/>
          </p:cNvCxnSpPr>
          <p:nvPr/>
        </p:nvCxnSpPr>
        <p:spPr>
          <a:xfrm flipV="1">
            <a:off x="1557745" y="3395917"/>
            <a:ext cx="634519" cy="0"/>
          </a:xfrm>
          <a:prstGeom prst="straightConnector1">
            <a:avLst/>
          </a:prstGeom>
          <a:ln w="12700" cmpd="sng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DAA9CC6-83A8-6135-2650-2F1F42819DB6}"/>
              </a:ext>
            </a:extLst>
          </p:cNvPr>
          <p:cNvSpPr txBox="1"/>
          <p:nvPr/>
        </p:nvSpPr>
        <p:spPr>
          <a:xfrm>
            <a:off x="2721207" y="3788708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Renewable Energy sector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6CBF726-CE87-7ACD-ECB3-EB17543F2C9D}"/>
              </a:ext>
            </a:extLst>
          </p:cNvPr>
          <p:cNvSpPr txBox="1"/>
          <p:nvPr/>
        </p:nvSpPr>
        <p:spPr>
          <a:xfrm>
            <a:off x="2721208" y="4532736"/>
            <a:ext cx="1555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Fossil-fuel Energy sector</a:t>
            </a:r>
          </a:p>
        </p:txBody>
      </p:sp>
      <p:cxnSp>
        <p:nvCxnSpPr>
          <p:cNvPr id="91" name="Elbow Connector 122">
            <a:extLst>
              <a:ext uri="{FF2B5EF4-FFF2-40B4-BE49-F238E27FC236}">
                <a16:creationId xmlns:a16="http://schemas.microsoft.com/office/drawing/2014/main" id="{EE517341-D320-8A2E-E6F3-3920E1CDB76C}"/>
              </a:ext>
            </a:extLst>
          </p:cNvPr>
          <p:cNvCxnSpPr>
            <a:cxnSpLocks/>
          </p:cNvCxnSpPr>
          <p:nvPr/>
        </p:nvCxnSpPr>
        <p:spPr>
          <a:xfrm flipV="1">
            <a:off x="1562002" y="2930554"/>
            <a:ext cx="634009" cy="473295"/>
          </a:xfrm>
          <a:prstGeom prst="bentConnector3">
            <a:avLst>
              <a:gd name="adj1" fmla="val 349"/>
            </a:avLst>
          </a:prstGeom>
          <a:ln w="12700" cmpd="sng">
            <a:noFill/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6625C29-90F0-F287-354F-5C63C09191F9}"/>
              </a:ext>
            </a:extLst>
          </p:cNvPr>
          <p:cNvSpPr txBox="1"/>
          <p:nvPr/>
        </p:nvSpPr>
        <p:spPr>
          <a:xfrm>
            <a:off x="919552" y="2171382"/>
            <a:ext cx="2070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7F7F7F"/>
                </a:solidFill>
              </a:rPr>
              <a:t>All productive firms: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155FFB-061D-D317-60FB-87D413B94519}"/>
              </a:ext>
            </a:extLst>
          </p:cNvPr>
          <p:cNvSpPr/>
          <p:nvPr/>
        </p:nvSpPr>
        <p:spPr>
          <a:xfrm>
            <a:off x="709548" y="1793500"/>
            <a:ext cx="6443325" cy="4337880"/>
          </a:xfrm>
          <a:prstGeom prst="rect">
            <a:avLst/>
          </a:prstGeom>
          <a:noFill/>
          <a:ln w="19050">
            <a:solidFill>
              <a:srgbClr val="CDCDC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841547538">
                  <a:custGeom>
                    <a:avLst/>
                    <a:gdLst>
                      <a:gd name="connsiteX0" fmla="*/ 0 w 6398212"/>
                      <a:gd name="connsiteY0" fmla="*/ 0 h 2918545"/>
                      <a:gd name="connsiteX1" fmla="*/ 453691 w 6398212"/>
                      <a:gd name="connsiteY1" fmla="*/ 0 h 2918545"/>
                      <a:gd name="connsiteX2" fmla="*/ 843401 w 6398212"/>
                      <a:gd name="connsiteY2" fmla="*/ 0 h 2918545"/>
                      <a:gd name="connsiteX3" fmla="*/ 1489038 w 6398212"/>
                      <a:gd name="connsiteY3" fmla="*/ 0 h 2918545"/>
                      <a:gd name="connsiteX4" fmla="*/ 2198658 w 6398212"/>
                      <a:gd name="connsiteY4" fmla="*/ 0 h 2918545"/>
                      <a:gd name="connsiteX5" fmla="*/ 2652350 w 6398212"/>
                      <a:gd name="connsiteY5" fmla="*/ 0 h 2918545"/>
                      <a:gd name="connsiteX6" fmla="*/ 3106041 w 6398212"/>
                      <a:gd name="connsiteY6" fmla="*/ 0 h 2918545"/>
                      <a:gd name="connsiteX7" fmla="*/ 3751679 w 6398212"/>
                      <a:gd name="connsiteY7" fmla="*/ 0 h 2918545"/>
                      <a:gd name="connsiteX8" fmla="*/ 4141388 w 6398212"/>
                      <a:gd name="connsiteY8" fmla="*/ 0 h 2918545"/>
                      <a:gd name="connsiteX9" fmla="*/ 4851008 w 6398212"/>
                      <a:gd name="connsiteY9" fmla="*/ 0 h 2918545"/>
                      <a:gd name="connsiteX10" fmla="*/ 5560628 w 6398212"/>
                      <a:gd name="connsiteY10" fmla="*/ 0 h 2918545"/>
                      <a:gd name="connsiteX11" fmla="*/ 6398212 w 6398212"/>
                      <a:gd name="connsiteY11" fmla="*/ 0 h 2918545"/>
                      <a:gd name="connsiteX12" fmla="*/ 6398212 w 6398212"/>
                      <a:gd name="connsiteY12" fmla="*/ 583709 h 2918545"/>
                      <a:gd name="connsiteX13" fmla="*/ 6398212 w 6398212"/>
                      <a:gd name="connsiteY13" fmla="*/ 1167418 h 2918545"/>
                      <a:gd name="connsiteX14" fmla="*/ 6398212 w 6398212"/>
                      <a:gd name="connsiteY14" fmla="*/ 1780312 h 2918545"/>
                      <a:gd name="connsiteX15" fmla="*/ 6398212 w 6398212"/>
                      <a:gd name="connsiteY15" fmla="*/ 2364021 h 2918545"/>
                      <a:gd name="connsiteX16" fmla="*/ 6398212 w 6398212"/>
                      <a:gd name="connsiteY16" fmla="*/ 2918545 h 2918545"/>
                      <a:gd name="connsiteX17" fmla="*/ 5752574 w 6398212"/>
                      <a:gd name="connsiteY17" fmla="*/ 2918545 h 2918545"/>
                      <a:gd name="connsiteX18" fmla="*/ 5298883 w 6398212"/>
                      <a:gd name="connsiteY18" fmla="*/ 2918545 h 2918545"/>
                      <a:gd name="connsiteX19" fmla="*/ 4781209 w 6398212"/>
                      <a:gd name="connsiteY19" fmla="*/ 2918545 h 2918545"/>
                      <a:gd name="connsiteX20" fmla="*/ 4071589 w 6398212"/>
                      <a:gd name="connsiteY20" fmla="*/ 2918545 h 2918545"/>
                      <a:gd name="connsiteX21" fmla="*/ 3361970 w 6398212"/>
                      <a:gd name="connsiteY21" fmla="*/ 2918545 h 2918545"/>
                      <a:gd name="connsiteX22" fmla="*/ 2780314 w 6398212"/>
                      <a:gd name="connsiteY22" fmla="*/ 2918545 h 2918545"/>
                      <a:gd name="connsiteX23" fmla="*/ 2198658 w 6398212"/>
                      <a:gd name="connsiteY23" fmla="*/ 2918545 h 2918545"/>
                      <a:gd name="connsiteX24" fmla="*/ 1808949 w 6398212"/>
                      <a:gd name="connsiteY24" fmla="*/ 2918545 h 2918545"/>
                      <a:gd name="connsiteX25" fmla="*/ 1291276 w 6398212"/>
                      <a:gd name="connsiteY25" fmla="*/ 2918545 h 2918545"/>
                      <a:gd name="connsiteX26" fmla="*/ 709620 w 6398212"/>
                      <a:gd name="connsiteY26" fmla="*/ 2918545 h 2918545"/>
                      <a:gd name="connsiteX27" fmla="*/ 0 w 6398212"/>
                      <a:gd name="connsiteY27" fmla="*/ 2918545 h 2918545"/>
                      <a:gd name="connsiteX28" fmla="*/ 0 w 6398212"/>
                      <a:gd name="connsiteY28" fmla="*/ 2393207 h 2918545"/>
                      <a:gd name="connsiteX29" fmla="*/ 0 w 6398212"/>
                      <a:gd name="connsiteY29" fmla="*/ 1780312 h 2918545"/>
                      <a:gd name="connsiteX30" fmla="*/ 0 w 6398212"/>
                      <a:gd name="connsiteY30" fmla="*/ 1284160 h 2918545"/>
                      <a:gd name="connsiteX31" fmla="*/ 0 w 6398212"/>
                      <a:gd name="connsiteY31" fmla="*/ 642080 h 2918545"/>
                      <a:gd name="connsiteX32" fmla="*/ 0 w 6398212"/>
                      <a:gd name="connsiteY32" fmla="*/ 0 h 2918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398212" h="2918545" fill="none" extrusionOk="0">
                        <a:moveTo>
                          <a:pt x="0" y="0"/>
                        </a:moveTo>
                        <a:cubicBezTo>
                          <a:pt x="219824" y="-21690"/>
                          <a:pt x="289550" y="45917"/>
                          <a:pt x="453691" y="0"/>
                        </a:cubicBezTo>
                        <a:cubicBezTo>
                          <a:pt x="617832" y="-45917"/>
                          <a:pt x="751245" y="27854"/>
                          <a:pt x="843401" y="0"/>
                        </a:cubicBezTo>
                        <a:cubicBezTo>
                          <a:pt x="935557" y="-27854"/>
                          <a:pt x="1351977" y="54881"/>
                          <a:pt x="1489038" y="0"/>
                        </a:cubicBezTo>
                        <a:cubicBezTo>
                          <a:pt x="1626099" y="-54881"/>
                          <a:pt x="1999029" y="78958"/>
                          <a:pt x="2198658" y="0"/>
                        </a:cubicBezTo>
                        <a:cubicBezTo>
                          <a:pt x="2398287" y="-78958"/>
                          <a:pt x="2503815" y="46848"/>
                          <a:pt x="2652350" y="0"/>
                        </a:cubicBezTo>
                        <a:cubicBezTo>
                          <a:pt x="2800885" y="-46848"/>
                          <a:pt x="2976574" y="35561"/>
                          <a:pt x="3106041" y="0"/>
                        </a:cubicBezTo>
                        <a:cubicBezTo>
                          <a:pt x="3235508" y="-35561"/>
                          <a:pt x="3481148" y="2683"/>
                          <a:pt x="3751679" y="0"/>
                        </a:cubicBezTo>
                        <a:cubicBezTo>
                          <a:pt x="4022210" y="-2683"/>
                          <a:pt x="3959929" y="13844"/>
                          <a:pt x="4141388" y="0"/>
                        </a:cubicBezTo>
                        <a:cubicBezTo>
                          <a:pt x="4322847" y="-13844"/>
                          <a:pt x="4612713" y="22999"/>
                          <a:pt x="4851008" y="0"/>
                        </a:cubicBezTo>
                        <a:cubicBezTo>
                          <a:pt x="5089303" y="-22999"/>
                          <a:pt x="5316106" y="67688"/>
                          <a:pt x="5560628" y="0"/>
                        </a:cubicBezTo>
                        <a:cubicBezTo>
                          <a:pt x="5805150" y="-67688"/>
                          <a:pt x="6214576" y="97953"/>
                          <a:pt x="6398212" y="0"/>
                        </a:cubicBezTo>
                        <a:cubicBezTo>
                          <a:pt x="6442595" y="155673"/>
                          <a:pt x="6372141" y="292024"/>
                          <a:pt x="6398212" y="583709"/>
                        </a:cubicBezTo>
                        <a:cubicBezTo>
                          <a:pt x="6424283" y="875394"/>
                          <a:pt x="6349489" y="879291"/>
                          <a:pt x="6398212" y="1167418"/>
                        </a:cubicBezTo>
                        <a:cubicBezTo>
                          <a:pt x="6446935" y="1455545"/>
                          <a:pt x="6374284" y="1504976"/>
                          <a:pt x="6398212" y="1780312"/>
                        </a:cubicBezTo>
                        <a:cubicBezTo>
                          <a:pt x="6422140" y="2055648"/>
                          <a:pt x="6366749" y="2125418"/>
                          <a:pt x="6398212" y="2364021"/>
                        </a:cubicBezTo>
                        <a:cubicBezTo>
                          <a:pt x="6429675" y="2602624"/>
                          <a:pt x="6350885" y="2733039"/>
                          <a:pt x="6398212" y="2918545"/>
                        </a:cubicBezTo>
                        <a:cubicBezTo>
                          <a:pt x="6161234" y="2970899"/>
                          <a:pt x="6065326" y="2882923"/>
                          <a:pt x="5752574" y="2918545"/>
                        </a:cubicBezTo>
                        <a:cubicBezTo>
                          <a:pt x="5439822" y="2954167"/>
                          <a:pt x="5495626" y="2873864"/>
                          <a:pt x="5298883" y="2918545"/>
                        </a:cubicBezTo>
                        <a:cubicBezTo>
                          <a:pt x="5102140" y="2963226"/>
                          <a:pt x="4995673" y="2883179"/>
                          <a:pt x="4781209" y="2918545"/>
                        </a:cubicBezTo>
                        <a:cubicBezTo>
                          <a:pt x="4566745" y="2953911"/>
                          <a:pt x="4417939" y="2837674"/>
                          <a:pt x="4071589" y="2918545"/>
                        </a:cubicBezTo>
                        <a:cubicBezTo>
                          <a:pt x="3725239" y="2999416"/>
                          <a:pt x="3639673" y="2891673"/>
                          <a:pt x="3361970" y="2918545"/>
                        </a:cubicBezTo>
                        <a:cubicBezTo>
                          <a:pt x="3084267" y="2945417"/>
                          <a:pt x="3005244" y="2896801"/>
                          <a:pt x="2780314" y="2918545"/>
                        </a:cubicBezTo>
                        <a:cubicBezTo>
                          <a:pt x="2555384" y="2940289"/>
                          <a:pt x="2388486" y="2899355"/>
                          <a:pt x="2198658" y="2918545"/>
                        </a:cubicBezTo>
                        <a:cubicBezTo>
                          <a:pt x="2008830" y="2937735"/>
                          <a:pt x="1906648" y="2911956"/>
                          <a:pt x="1808949" y="2918545"/>
                        </a:cubicBezTo>
                        <a:cubicBezTo>
                          <a:pt x="1711250" y="2925134"/>
                          <a:pt x="1510473" y="2860744"/>
                          <a:pt x="1291276" y="2918545"/>
                        </a:cubicBezTo>
                        <a:cubicBezTo>
                          <a:pt x="1072079" y="2976346"/>
                          <a:pt x="996465" y="2882601"/>
                          <a:pt x="709620" y="2918545"/>
                        </a:cubicBezTo>
                        <a:cubicBezTo>
                          <a:pt x="422775" y="2954489"/>
                          <a:pt x="156899" y="2834285"/>
                          <a:pt x="0" y="2918545"/>
                        </a:cubicBezTo>
                        <a:cubicBezTo>
                          <a:pt x="-33698" y="2685238"/>
                          <a:pt x="40724" y="2504660"/>
                          <a:pt x="0" y="2393207"/>
                        </a:cubicBezTo>
                        <a:cubicBezTo>
                          <a:pt x="-40724" y="2281754"/>
                          <a:pt x="66380" y="2084639"/>
                          <a:pt x="0" y="1780312"/>
                        </a:cubicBezTo>
                        <a:cubicBezTo>
                          <a:pt x="-66380" y="1475985"/>
                          <a:pt x="2035" y="1412243"/>
                          <a:pt x="0" y="1284160"/>
                        </a:cubicBezTo>
                        <a:cubicBezTo>
                          <a:pt x="-2035" y="1156077"/>
                          <a:pt x="73423" y="853844"/>
                          <a:pt x="0" y="642080"/>
                        </a:cubicBezTo>
                        <a:cubicBezTo>
                          <a:pt x="-73423" y="430316"/>
                          <a:pt x="58321" y="202750"/>
                          <a:pt x="0" y="0"/>
                        </a:cubicBezTo>
                        <a:close/>
                      </a:path>
                      <a:path w="6398212" h="2918545" stroke="0" extrusionOk="0">
                        <a:moveTo>
                          <a:pt x="0" y="0"/>
                        </a:moveTo>
                        <a:cubicBezTo>
                          <a:pt x="126779" y="-32563"/>
                          <a:pt x="332643" y="20787"/>
                          <a:pt x="517674" y="0"/>
                        </a:cubicBezTo>
                        <a:cubicBezTo>
                          <a:pt x="702705" y="-20787"/>
                          <a:pt x="908517" y="38740"/>
                          <a:pt x="1227293" y="0"/>
                        </a:cubicBezTo>
                        <a:cubicBezTo>
                          <a:pt x="1546069" y="-38740"/>
                          <a:pt x="1689780" y="44211"/>
                          <a:pt x="1936913" y="0"/>
                        </a:cubicBezTo>
                        <a:cubicBezTo>
                          <a:pt x="2184046" y="-44211"/>
                          <a:pt x="2193398" y="12674"/>
                          <a:pt x="2326623" y="0"/>
                        </a:cubicBezTo>
                        <a:cubicBezTo>
                          <a:pt x="2459848" y="-12674"/>
                          <a:pt x="2600046" y="19207"/>
                          <a:pt x="2780314" y="0"/>
                        </a:cubicBezTo>
                        <a:cubicBezTo>
                          <a:pt x="2960582" y="-19207"/>
                          <a:pt x="3166726" y="20822"/>
                          <a:pt x="3297987" y="0"/>
                        </a:cubicBezTo>
                        <a:cubicBezTo>
                          <a:pt x="3429248" y="-20822"/>
                          <a:pt x="3620571" y="57220"/>
                          <a:pt x="3815661" y="0"/>
                        </a:cubicBezTo>
                        <a:cubicBezTo>
                          <a:pt x="4010751" y="-57220"/>
                          <a:pt x="4183300" y="774"/>
                          <a:pt x="4333334" y="0"/>
                        </a:cubicBezTo>
                        <a:cubicBezTo>
                          <a:pt x="4483368" y="-774"/>
                          <a:pt x="4799852" y="50231"/>
                          <a:pt x="4978972" y="0"/>
                        </a:cubicBezTo>
                        <a:cubicBezTo>
                          <a:pt x="5158092" y="-50231"/>
                          <a:pt x="5425107" y="38834"/>
                          <a:pt x="5624610" y="0"/>
                        </a:cubicBezTo>
                        <a:cubicBezTo>
                          <a:pt x="5824113" y="-38834"/>
                          <a:pt x="6108254" y="53750"/>
                          <a:pt x="6398212" y="0"/>
                        </a:cubicBezTo>
                        <a:cubicBezTo>
                          <a:pt x="6431246" y="283304"/>
                          <a:pt x="6389508" y="467239"/>
                          <a:pt x="6398212" y="642080"/>
                        </a:cubicBezTo>
                        <a:cubicBezTo>
                          <a:pt x="6406916" y="816921"/>
                          <a:pt x="6386173" y="954004"/>
                          <a:pt x="6398212" y="1225789"/>
                        </a:cubicBezTo>
                        <a:cubicBezTo>
                          <a:pt x="6410251" y="1497574"/>
                          <a:pt x="6335657" y="1692020"/>
                          <a:pt x="6398212" y="1838683"/>
                        </a:cubicBezTo>
                        <a:cubicBezTo>
                          <a:pt x="6460767" y="1985346"/>
                          <a:pt x="6287895" y="2523128"/>
                          <a:pt x="6398212" y="2918545"/>
                        </a:cubicBezTo>
                        <a:cubicBezTo>
                          <a:pt x="6225190" y="2998219"/>
                          <a:pt x="5865413" y="2877456"/>
                          <a:pt x="5688592" y="2918545"/>
                        </a:cubicBezTo>
                        <a:cubicBezTo>
                          <a:pt x="5511771" y="2959634"/>
                          <a:pt x="5234801" y="2858773"/>
                          <a:pt x="5106936" y="2918545"/>
                        </a:cubicBezTo>
                        <a:cubicBezTo>
                          <a:pt x="4979071" y="2978317"/>
                          <a:pt x="4886943" y="2905818"/>
                          <a:pt x="4717227" y="2918545"/>
                        </a:cubicBezTo>
                        <a:cubicBezTo>
                          <a:pt x="4547511" y="2931272"/>
                          <a:pt x="4365727" y="2904943"/>
                          <a:pt x="4199554" y="2918545"/>
                        </a:cubicBezTo>
                        <a:cubicBezTo>
                          <a:pt x="4033381" y="2932147"/>
                          <a:pt x="3785508" y="2918075"/>
                          <a:pt x="3681880" y="2918545"/>
                        </a:cubicBezTo>
                        <a:cubicBezTo>
                          <a:pt x="3578252" y="2919015"/>
                          <a:pt x="3462158" y="2903629"/>
                          <a:pt x="3292171" y="2918545"/>
                        </a:cubicBezTo>
                        <a:cubicBezTo>
                          <a:pt x="3122184" y="2933461"/>
                          <a:pt x="2973497" y="2916095"/>
                          <a:pt x="2838480" y="2918545"/>
                        </a:cubicBezTo>
                        <a:cubicBezTo>
                          <a:pt x="2703463" y="2920995"/>
                          <a:pt x="2610493" y="2900040"/>
                          <a:pt x="2448770" y="2918545"/>
                        </a:cubicBezTo>
                        <a:cubicBezTo>
                          <a:pt x="2287047" y="2937050"/>
                          <a:pt x="2014955" y="2880842"/>
                          <a:pt x="1867115" y="2918545"/>
                        </a:cubicBezTo>
                        <a:cubicBezTo>
                          <a:pt x="1719276" y="2956248"/>
                          <a:pt x="1462837" y="2860109"/>
                          <a:pt x="1349441" y="2918545"/>
                        </a:cubicBezTo>
                        <a:cubicBezTo>
                          <a:pt x="1236045" y="2976981"/>
                          <a:pt x="1071325" y="2911978"/>
                          <a:pt x="831768" y="2918545"/>
                        </a:cubicBezTo>
                        <a:cubicBezTo>
                          <a:pt x="592211" y="2925112"/>
                          <a:pt x="233520" y="2914227"/>
                          <a:pt x="0" y="2918545"/>
                        </a:cubicBezTo>
                        <a:cubicBezTo>
                          <a:pt x="-23687" y="2796185"/>
                          <a:pt x="2413" y="2616002"/>
                          <a:pt x="0" y="2422392"/>
                        </a:cubicBezTo>
                        <a:cubicBezTo>
                          <a:pt x="-2413" y="2228782"/>
                          <a:pt x="6666" y="2081434"/>
                          <a:pt x="0" y="1838683"/>
                        </a:cubicBezTo>
                        <a:cubicBezTo>
                          <a:pt x="-6666" y="1595932"/>
                          <a:pt x="63600" y="1495241"/>
                          <a:pt x="0" y="1254974"/>
                        </a:cubicBezTo>
                        <a:cubicBezTo>
                          <a:pt x="-63600" y="1014707"/>
                          <a:pt x="43307" y="826018"/>
                          <a:pt x="0" y="612894"/>
                        </a:cubicBezTo>
                        <a:cubicBezTo>
                          <a:pt x="-43307" y="399770"/>
                          <a:pt x="72794" y="1618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F47FC1-7042-4D04-E851-4EA4ED92CD63}"/>
              </a:ext>
            </a:extLst>
          </p:cNvPr>
          <p:cNvSpPr txBox="1"/>
          <p:nvPr/>
        </p:nvSpPr>
        <p:spPr>
          <a:xfrm>
            <a:off x="2969071" y="1799307"/>
            <a:ext cx="17846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PL" dirty="0"/>
              <a:t>Dividend payers: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E30737F-2CBA-EDB1-7DA1-B157C103D9CA}"/>
              </a:ext>
            </a:extLst>
          </p:cNvPr>
          <p:cNvSpPr txBox="1"/>
          <p:nvPr/>
        </p:nvSpPr>
        <p:spPr>
          <a:xfrm>
            <a:off x="7476952" y="4803386"/>
            <a:ext cx="13281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L" dirty="0"/>
              <a:t>Commercial bank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B0BEA4AF-3C6D-88B0-9C10-259B49525ECB}"/>
              </a:ext>
            </a:extLst>
          </p:cNvPr>
          <p:cNvCxnSpPr>
            <a:cxnSpLocks/>
            <a:stCxn id="76" idx="2"/>
            <a:endCxn id="94" idx="0"/>
          </p:cNvCxnSpPr>
          <p:nvPr/>
        </p:nvCxnSpPr>
        <p:spPr>
          <a:xfrm rot="5400000">
            <a:off x="3724146" y="1662039"/>
            <a:ext cx="274539" cy="1"/>
          </a:xfrm>
          <a:prstGeom prst="bentConnector3">
            <a:avLst>
              <a:gd name="adj1" fmla="val 50000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D0B84F7-1A57-8B6F-385F-9759BF22ADE1}"/>
              </a:ext>
            </a:extLst>
          </p:cNvPr>
          <p:cNvSpPr txBox="1"/>
          <p:nvPr/>
        </p:nvSpPr>
        <p:spPr>
          <a:xfrm>
            <a:off x="2611830" y="5613428"/>
            <a:ext cx="17993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Foreign economy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DFE9D35-19B6-782F-B58B-346904176936}"/>
              </a:ext>
            </a:extLst>
          </p:cNvPr>
          <p:cNvCxnSpPr>
            <a:cxnSpLocks/>
            <a:stCxn id="97" idx="3"/>
            <a:endCxn id="73" idx="2"/>
          </p:cNvCxnSpPr>
          <p:nvPr/>
        </p:nvCxnSpPr>
        <p:spPr>
          <a:xfrm flipV="1">
            <a:off x="4411167" y="5178694"/>
            <a:ext cx="1367882" cy="619400"/>
          </a:xfrm>
          <a:prstGeom prst="bentConnector2">
            <a:avLst/>
          </a:prstGeom>
          <a:ln w="12700" cmpd="sng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9C6DE0E-00C9-E55A-9544-2E16EFC8C8B9}"/>
              </a:ext>
            </a:extLst>
          </p:cNvPr>
          <p:cNvSpPr txBox="1"/>
          <p:nvPr/>
        </p:nvSpPr>
        <p:spPr>
          <a:xfrm>
            <a:off x="4566133" y="342056"/>
            <a:ext cx="13671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PL"/>
            </a:defPPr>
          </a:lstStyle>
          <a:p>
            <a:r>
              <a:rPr lang="en-PL" dirty="0"/>
              <a:t>Government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4D23699-86EA-275D-02F5-34A9A947FF9E}"/>
              </a:ext>
            </a:extLst>
          </p:cNvPr>
          <p:cNvSpPr txBox="1"/>
          <p:nvPr/>
        </p:nvSpPr>
        <p:spPr>
          <a:xfrm>
            <a:off x="6018241" y="795708"/>
            <a:ext cx="128931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>
                <a:solidFill>
                  <a:srgbClr val="7F7F7F"/>
                </a:solidFill>
              </a:defRPr>
            </a:lvl1pPr>
          </a:lstStyle>
          <a:p>
            <a:pPr algn="r"/>
            <a:r>
              <a:rPr lang="en-PL" dirty="0"/>
              <a:t>Taxpayers &amp; Deposit holders: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8E710ED8-0046-2816-102A-2F715CE0A511}"/>
              </a:ext>
            </a:extLst>
          </p:cNvPr>
          <p:cNvCxnSpPr>
            <a:cxnSpLocks/>
            <a:stCxn id="100" idx="0"/>
            <a:endCxn id="99" idx="3"/>
          </p:cNvCxnSpPr>
          <p:nvPr/>
        </p:nvCxnSpPr>
        <p:spPr>
          <a:xfrm rot="16200000" flipV="1">
            <a:off x="6163577" y="296386"/>
            <a:ext cx="268986" cy="729661"/>
          </a:xfrm>
          <a:prstGeom prst="bentConnector2">
            <a:avLst/>
          </a:prstGeom>
          <a:ln w="38100" cmpd="sng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2E778229-22A7-128B-B226-6CACC007DF50}"/>
              </a:ext>
            </a:extLst>
          </p:cNvPr>
          <p:cNvCxnSpPr>
            <a:cxnSpLocks/>
            <a:stCxn id="76" idx="0"/>
            <a:endCxn id="99" idx="1"/>
          </p:cNvCxnSpPr>
          <p:nvPr/>
        </p:nvCxnSpPr>
        <p:spPr>
          <a:xfrm rot="5400000" flipH="1" flipV="1">
            <a:off x="3899416" y="488719"/>
            <a:ext cx="628714" cy="704720"/>
          </a:xfrm>
          <a:prstGeom prst="bentConnector2">
            <a:avLst/>
          </a:prstGeom>
          <a:ln w="38100" cmpd="tri"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C3B6FDC-36D3-5181-7AD7-EA54A810CA8E}"/>
              </a:ext>
            </a:extLst>
          </p:cNvPr>
          <p:cNvCxnSpPr>
            <a:cxnSpLocks/>
            <a:stCxn id="100" idx="3"/>
          </p:cNvCxnSpPr>
          <p:nvPr/>
        </p:nvCxnSpPr>
        <p:spPr>
          <a:xfrm>
            <a:off x="7307559" y="1257373"/>
            <a:ext cx="1031144" cy="3546012"/>
          </a:xfrm>
          <a:prstGeom prst="bentConnector2">
            <a:avLst/>
          </a:prstGeom>
          <a:ln w="25400" cmpd="sng">
            <a:prstDash val="lg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B7E49A67-3093-32DC-5754-4440355460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6878" y="2239461"/>
            <a:ext cx="3804605" cy="1323243"/>
          </a:xfrm>
          <a:prstGeom prst="bentConnector3">
            <a:avLst>
              <a:gd name="adj1" fmla="val 535"/>
            </a:avLst>
          </a:prstGeom>
          <a:ln w="38100" cmpd="tri"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CB0A317-1759-3CE7-4656-D4042082FF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16999" y="3335876"/>
            <a:ext cx="2167189" cy="767828"/>
          </a:xfrm>
          <a:prstGeom prst="bentConnector3">
            <a:avLst>
              <a:gd name="adj1" fmla="val 101024"/>
            </a:avLst>
          </a:prstGeom>
          <a:ln w="38100" cmpd="dbl"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C8BCEE2C-1049-2225-AFF5-4DACB89EE2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34766" y="3085771"/>
            <a:ext cx="2399528" cy="1035699"/>
          </a:xfrm>
          <a:prstGeom prst="bentConnector3">
            <a:avLst>
              <a:gd name="adj1" fmla="val 100071"/>
            </a:avLst>
          </a:prstGeom>
          <a:ln w="38100" cmpd="dbl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255">
            <a:extLst>
              <a:ext uri="{FF2B5EF4-FFF2-40B4-BE49-F238E27FC236}">
                <a16:creationId xmlns:a16="http://schemas.microsoft.com/office/drawing/2014/main" id="{AF078B2A-FADB-FE6B-43C8-3A4B4E47265A}"/>
              </a:ext>
            </a:extLst>
          </p:cNvPr>
          <p:cNvCxnSpPr>
            <a:cxnSpLocks/>
          </p:cNvCxnSpPr>
          <p:nvPr/>
        </p:nvCxnSpPr>
        <p:spPr>
          <a:xfrm>
            <a:off x="9143183" y="3093364"/>
            <a:ext cx="680778" cy="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1DEEB24-4708-B4E4-AF68-28E6BBA9690A}"/>
              </a:ext>
            </a:extLst>
          </p:cNvPr>
          <p:cNvSpPr txBox="1"/>
          <p:nvPr/>
        </p:nvSpPr>
        <p:spPr>
          <a:xfrm>
            <a:off x="9823961" y="2887746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taxes</a:t>
            </a:r>
          </a:p>
        </p:txBody>
      </p:sp>
      <p:cxnSp>
        <p:nvCxnSpPr>
          <p:cNvPr id="125" name="Elbow Connector 255">
            <a:extLst>
              <a:ext uri="{FF2B5EF4-FFF2-40B4-BE49-F238E27FC236}">
                <a16:creationId xmlns:a16="http://schemas.microsoft.com/office/drawing/2014/main" id="{60FAE5CB-6C48-FE77-07A8-95537C1B336B}"/>
              </a:ext>
            </a:extLst>
          </p:cNvPr>
          <p:cNvCxnSpPr>
            <a:cxnSpLocks/>
          </p:cNvCxnSpPr>
          <p:nvPr/>
        </p:nvCxnSpPr>
        <p:spPr>
          <a:xfrm>
            <a:off x="9143178" y="4208177"/>
            <a:ext cx="680778" cy="0"/>
          </a:xfrm>
          <a:prstGeom prst="straightConnector1">
            <a:avLst/>
          </a:prstGeom>
          <a:ln w="38100" cmpd="dbl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945257A-720C-2556-9377-C7F5F84E9A51}"/>
              </a:ext>
            </a:extLst>
          </p:cNvPr>
          <p:cNvSpPr txBox="1"/>
          <p:nvPr/>
        </p:nvSpPr>
        <p:spPr>
          <a:xfrm>
            <a:off x="9823961" y="400255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loans</a:t>
            </a:r>
          </a:p>
        </p:txBody>
      </p:sp>
      <p:cxnSp>
        <p:nvCxnSpPr>
          <p:cNvPr id="127" name="Elbow Connector 255">
            <a:extLst>
              <a:ext uri="{FF2B5EF4-FFF2-40B4-BE49-F238E27FC236}">
                <a16:creationId xmlns:a16="http://schemas.microsoft.com/office/drawing/2014/main" id="{27C07E84-3226-2C24-7D29-68A6B3D71652}"/>
              </a:ext>
            </a:extLst>
          </p:cNvPr>
          <p:cNvCxnSpPr>
            <a:cxnSpLocks/>
          </p:cNvCxnSpPr>
          <p:nvPr/>
        </p:nvCxnSpPr>
        <p:spPr>
          <a:xfrm>
            <a:off x="9148480" y="4936532"/>
            <a:ext cx="680778" cy="0"/>
          </a:xfrm>
          <a:prstGeom prst="straightConnector1">
            <a:avLst/>
          </a:prstGeom>
          <a:ln w="38100" cmpd="tri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9284EC3B-6DC4-108B-76BB-43E48294596E}"/>
              </a:ext>
            </a:extLst>
          </p:cNvPr>
          <p:cNvSpPr txBox="1"/>
          <p:nvPr/>
        </p:nvSpPr>
        <p:spPr>
          <a:xfrm>
            <a:off x="9829258" y="473091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deposits</a:t>
            </a:r>
          </a:p>
        </p:txBody>
      </p:sp>
      <p:cxnSp>
        <p:nvCxnSpPr>
          <p:cNvPr id="129" name="Elbow Connector 255">
            <a:extLst>
              <a:ext uri="{FF2B5EF4-FFF2-40B4-BE49-F238E27FC236}">
                <a16:creationId xmlns:a16="http://schemas.microsoft.com/office/drawing/2014/main" id="{C9851619-33DE-4A78-6D76-E35D3CB33DAD}"/>
              </a:ext>
            </a:extLst>
          </p:cNvPr>
          <p:cNvCxnSpPr>
            <a:cxnSpLocks/>
          </p:cNvCxnSpPr>
          <p:nvPr/>
        </p:nvCxnSpPr>
        <p:spPr>
          <a:xfrm>
            <a:off x="9143183" y="3462696"/>
            <a:ext cx="680778" cy="0"/>
          </a:xfrm>
          <a:prstGeom prst="straightConnector1">
            <a:avLst/>
          </a:prstGeom>
          <a:ln w="38100" cmpd="tri">
            <a:prstDash val="dash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93A60AC1-16BF-4788-0056-71370252A681}"/>
              </a:ext>
            </a:extLst>
          </p:cNvPr>
          <p:cNvSpPr txBox="1"/>
          <p:nvPr/>
        </p:nvSpPr>
        <p:spPr>
          <a:xfrm>
            <a:off x="9823966" y="3257078"/>
            <a:ext cx="18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unempl. benefit</a:t>
            </a:r>
          </a:p>
        </p:txBody>
      </p:sp>
      <p:cxnSp>
        <p:nvCxnSpPr>
          <p:cNvPr id="131" name="Elbow Connector 255">
            <a:extLst>
              <a:ext uri="{FF2B5EF4-FFF2-40B4-BE49-F238E27FC236}">
                <a16:creationId xmlns:a16="http://schemas.microsoft.com/office/drawing/2014/main" id="{69E52C95-28E3-9ECA-9FFE-06AE5017CF2F}"/>
              </a:ext>
            </a:extLst>
          </p:cNvPr>
          <p:cNvCxnSpPr>
            <a:cxnSpLocks/>
          </p:cNvCxnSpPr>
          <p:nvPr/>
        </p:nvCxnSpPr>
        <p:spPr>
          <a:xfrm>
            <a:off x="9144589" y="4574947"/>
            <a:ext cx="680778" cy="0"/>
          </a:xfrm>
          <a:prstGeom prst="straightConnector1">
            <a:avLst/>
          </a:prstGeom>
          <a:ln w="38100" cmpd="dbl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C1E32B6-A0BA-00E0-152D-5F2FBA6BE844}"/>
              </a:ext>
            </a:extLst>
          </p:cNvPr>
          <p:cNvSpPr txBox="1"/>
          <p:nvPr/>
        </p:nvSpPr>
        <p:spPr>
          <a:xfrm>
            <a:off x="9825370" y="4369329"/>
            <a:ext cx="18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interest on loans</a:t>
            </a:r>
          </a:p>
        </p:txBody>
      </p:sp>
      <p:cxnSp>
        <p:nvCxnSpPr>
          <p:cNvPr id="133" name="Elbow Connector 255">
            <a:extLst>
              <a:ext uri="{FF2B5EF4-FFF2-40B4-BE49-F238E27FC236}">
                <a16:creationId xmlns:a16="http://schemas.microsoft.com/office/drawing/2014/main" id="{0A3BB519-1CB1-6E6E-9C8B-F099F204F84B}"/>
              </a:ext>
            </a:extLst>
          </p:cNvPr>
          <p:cNvCxnSpPr>
            <a:cxnSpLocks/>
          </p:cNvCxnSpPr>
          <p:nvPr/>
        </p:nvCxnSpPr>
        <p:spPr>
          <a:xfrm>
            <a:off x="9149891" y="5305864"/>
            <a:ext cx="680778" cy="0"/>
          </a:xfrm>
          <a:prstGeom prst="straightConnector1">
            <a:avLst/>
          </a:prstGeom>
          <a:ln w="25400" cmpd="sng">
            <a:prstDash val="lg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CB9385F-52EA-476D-D0B8-71FECF99F17E}"/>
              </a:ext>
            </a:extLst>
          </p:cNvPr>
          <p:cNvSpPr txBox="1"/>
          <p:nvPr/>
        </p:nvSpPr>
        <p:spPr>
          <a:xfrm>
            <a:off x="9830671" y="5100246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interest on deposits</a:t>
            </a:r>
          </a:p>
        </p:txBody>
      </p:sp>
      <p:cxnSp>
        <p:nvCxnSpPr>
          <p:cNvPr id="135" name="Elbow Connector 255">
            <a:extLst>
              <a:ext uri="{FF2B5EF4-FFF2-40B4-BE49-F238E27FC236}">
                <a16:creationId xmlns:a16="http://schemas.microsoft.com/office/drawing/2014/main" id="{1ACD4DEF-A6F6-D1F5-9760-37D6800D20B0}"/>
              </a:ext>
            </a:extLst>
          </p:cNvPr>
          <p:cNvCxnSpPr>
            <a:cxnSpLocks/>
          </p:cNvCxnSpPr>
          <p:nvPr/>
        </p:nvCxnSpPr>
        <p:spPr>
          <a:xfrm>
            <a:off x="9143183" y="3832027"/>
            <a:ext cx="680778" cy="0"/>
          </a:xfrm>
          <a:prstGeom prst="straightConnector1">
            <a:avLst/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558076-991A-1E88-7465-EB2D6CE9E1AA}"/>
              </a:ext>
            </a:extLst>
          </p:cNvPr>
          <p:cNvSpPr txBox="1"/>
          <p:nvPr/>
        </p:nvSpPr>
        <p:spPr>
          <a:xfrm>
            <a:off x="9823961" y="36264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dividends</a:t>
            </a:r>
          </a:p>
        </p:txBody>
      </p:sp>
      <p:cxnSp>
        <p:nvCxnSpPr>
          <p:cNvPr id="137" name="Elbow Connector 255">
            <a:extLst>
              <a:ext uri="{FF2B5EF4-FFF2-40B4-BE49-F238E27FC236}">
                <a16:creationId xmlns:a16="http://schemas.microsoft.com/office/drawing/2014/main" id="{47DDE63C-1352-2416-7A62-3E8456BD7962}"/>
              </a:ext>
            </a:extLst>
          </p:cNvPr>
          <p:cNvCxnSpPr>
            <a:cxnSpLocks/>
          </p:cNvCxnSpPr>
          <p:nvPr/>
        </p:nvCxnSpPr>
        <p:spPr>
          <a:xfrm>
            <a:off x="9143176" y="5628864"/>
            <a:ext cx="680778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2F3DCDD-1A54-144B-520B-F1091E3AD55B}"/>
              </a:ext>
            </a:extLst>
          </p:cNvPr>
          <p:cNvSpPr txBox="1"/>
          <p:nvPr/>
        </p:nvSpPr>
        <p:spPr>
          <a:xfrm>
            <a:off x="9823957" y="5423246"/>
            <a:ext cx="216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- payment for goods and services</a:t>
            </a:r>
          </a:p>
        </p:txBody>
      </p:sp>
    </p:spTree>
    <p:extLst>
      <p:ext uri="{BB962C8B-B14F-4D97-AF65-F5344CB8AC3E}">
        <p14:creationId xmlns:p14="http://schemas.microsoft.com/office/powerpoint/2010/main" val="36703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4" grpId="0" animBg="1"/>
      <p:bldP spid="93" grpId="0" animBg="1"/>
      <p:bldP spid="94" grpId="0"/>
      <p:bldP spid="95" grpId="0" animBg="1"/>
      <p:bldP spid="97" grpId="0" animBg="1"/>
      <p:bldP spid="99" grpId="0" animBg="1"/>
      <p:bldP spid="100" grpId="0"/>
      <p:bldP spid="124" grpId="0"/>
      <p:bldP spid="126" grpId="0"/>
      <p:bldP spid="128" grpId="0"/>
      <p:bldP spid="130" grpId="0"/>
      <p:bldP spid="132" grpId="0"/>
      <p:bldP spid="134" grpId="0"/>
      <p:bldP spid="136" grpId="0"/>
      <p:bldP spid="1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9EC-78C9-2229-76A4-7FD77998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Commercial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78721-9E94-B6F4-9B00-2643C70B17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31223" y="1825625"/>
                <a:ext cx="8003177" cy="1603375"/>
              </a:xfrm>
            </p:spPr>
            <p:txBody>
              <a:bodyPr/>
              <a:lstStyle/>
              <a:p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Grants capital loans and short-term loans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PL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PL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PL" sz="1800">
                            <a:latin typeface="Cambria Math" panose="02040503050406030204" pitchFamily="18" charset="0"/>
                          </a:rPr>
                          <m:t>bank</m:t>
                        </m:r>
                        <m:r>
                          <a:rPr lang="en-PL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L" sz="1800">
                            <a:latin typeface="Cambria Math" panose="02040503050406030204" pitchFamily="18" charset="0"/>
                          </a:rPr>
                          <m:t>grants</m:t>
                        </m:r>
                        <m:r>
                          <a:rPr lang="en-PL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L" sz="1800">
                            <a:latin typeface="Cambria Math" panose="02040503050406030204" pitchFamily="18" charset="0"/>
                          </a:rPr>
                          <m:t>loan</m:t>
                        </m:r>
                        <m:r>
                          <a:rPr lang="en-PL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L" sz="180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PL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L" sz="1800">
                            <a:latin typeface="Cambria Math" panose="02040503050406030204" pitchFamily="18" charset="0"/>
                          </a:rPr>
                          <m:t>firm</m:t>
                        </m:r>
                        <m:r>
                          <a:rPr lang="en-PL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L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PL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PL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PL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PL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L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L" sz="180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PL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PL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PL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PL" sz="18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</m:sup>
                                      </m:sSubSup>
                                      <m:r>
                                        <a:rPr lang="en-PL" sz="18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ctrlPr>
                                            <a:rPr lang="en-PL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PL" sz="18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PL" sz="18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PL" sz="18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ℰ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PL" sz="180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PL" sz="18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PL" sz="18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PL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PL" sz="1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PL" sz="18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PL" sz="18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L" sz="1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PL" sz="1800" i="1">
                                                  <a:latin typeface="Cambria Math" panose="02040503050406030204" pitchFamily="18" charset="0"/>
                                                </a:rPr>
                                                <m:t>𝑙𝑜𝑎𝑛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PL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PL" sz="1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PL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PL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PL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PL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PL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PL" sz="18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PL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PL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PL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PL" sz="18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PL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PL" sz="180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PL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L" sz="1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L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PL" sz="1800" i="1">
                                      <a:latin typeface="Cambria Math" panose="02040503050406030204" pitchFamily="18" charset="0"/>
                                    </a:rPr>
                                    <m:t>𝑙𝑜𝑎𝑛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PL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PL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PL" sz="18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PL" dirty="0">
                    <a:effectLst/>
                  </a:rPr>
                  <a:t> </a:t>
                </a:r>
                <a:endParaRPr lang="en-P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78721-9E94-B6F4-9B00-2643C70B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1223" y="1825625"/>
                <a:ext cx="8003177" cy="1603375"/>
              </a:xfrm>
              <a:blipFill>
                <a:blip r:embed="rId2"/>
                <a:stretch>
                  <a:fillRect l="-1268" t="-117969" b="-20390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171BB-A519-E576-B4FF-55BBCE8A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0F932-95DD-0442-B53C-D67E6BC82F36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6EEA0-E6C9-04AB-A263-6AA7BC3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C983D-99F4-1B41-A709-44DAA20E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18</a:t>
            </a:fld>
            <a:endParaRPr lang="en-PL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572ABA8-655E-D34D-3F20-3FB309DBFE7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2933965"/>
              </p:ext>
            </p:extLst>
          </p:nvPr>
        </p:nvGraphicFramePr>
        <p:xfrm>
          <a:off x="8153400" y="235131"/>
          <a:ext cx="3873137" cy="6437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7EB60-2692-2D7E-A87E-ABC56BA7F342}"/>
                  </a:ext>
                </a:extLst>
              </p:cNvPr>
              <p:cNvSpPr txBox="1"/>
              <p:nvPr/>
            </p:nvSpPr>
            <p:spPr>
              <a:xfrm>
                <a:off x="1301931" y="3953924"/>
                <a:ext cx="6096000" cy="1877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L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𝛬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𝑝𝑟𝑖</m:t>
                        </m:r>
                        <m:sSub>
                          <m:sSubPr>
                            <m:ctrlPr>
                              <a:rPr lang="en-PL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𝑝𝑚𝑡</m:t>
                            </m:r>
                          </m:sub>
                        </m:sSub>
                      </m:sup>
                    </m:sSub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PL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PL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PL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PL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p>
                            </m:sSup>
                          </m:sub>
                        </m:sSub>
                        <m:f>
                          <m:fPr>
                            <m:ctrlPr>
                              <a:rPr lang="en-PL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PL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PL" sz="2000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PL" sz="3200" dirty="0">
                    <a:effectLst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𝛬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𝑏𝑎𝑙𝑎𝑛𝑐𝑒</m:t>
                        </m:r>
                      </m:sup>
                    </m:sSub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p>
                            </m:sSup>
                          </m:sub>
                        </m:sSub>
                      </m:e>
                    </m:nary>
                    <m:d>
                      <m:dPr>
                        <m:ctrlPr>
                          <a:rPr lang="en-PL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P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𝑑𝑡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PL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lang="en-P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𝑝𝑚𝑡</m:t>
                              </m:r>
                            </m:sub>
                          </m:sSub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P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P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P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P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P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sub>
                          </m:sSub>
                          <m:f>
                            <m:fPr>
                              <m:ctrlPr>
                                <a:rPr lang="en-P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P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P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P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PL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7EB60-2692-2D7E-A87E-ABC56BA7F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31" y="3953924"/>
                <a:ext cx="6096000" cy="1877502"/>
              </a:xfrm>
              <a:prstGeom prst="rect">
                <a:avLst/>
              </a:prstGeom>
              <a:blipFill>
                <a:blip r:embed="rId4"/>
                <a:stretch>
                  <a:fillRect t="-21477" b="-67785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21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B67F-624D-30D6-6CA5-5BB8BCE1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Other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985D4-D4D9-9688-F1DF-E8E09F69B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PL" dirty="0">
                    <a:effectLst/>
                  </a:rPr>
                  <a:t>Market matching protocol: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PL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agent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selects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supplier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≡</m:t>
                            </m:r>
                            <m:sSub>
                              <m:sSubPr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↦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PL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PL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𝛹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PL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P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PL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𝑙𝑜𝑔𝑖𝑡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  <m:d>
                                      <m:dPr>
                                        <m:ctrlPr>
                                          <a:rPr lang="en-PL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𝛹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800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PL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PL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𝕊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  <m:d>
                                      <m:dPr>
                                        <m:ctrlPr>
                                          <a:rPr lang="en-PL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PL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𝑙𝑜𝑔𝑖𝑡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  <m:d>
                                          <m:dPr>
                                            <m:ctrlPr>
                                              <a:rPr lang="en-PL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L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sz="1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Adaptive expectations: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PL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L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  <m:d>
                        <m:dPr>
                          <m:ctrlPr>
                            <a:rPr lang="en-PL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PL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Adaptive markup: </a:t>
                </a:r>
                <a:endParaRPr lang="en-US" sz="18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𝐹𝐺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L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L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𝐹𝐺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PL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𝐹𝑁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‾"/>
                                        <m:ctrlPr>
                                          <a:rPr lang="en-PL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and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𝐹𝐺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en-PL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𝐹𝑁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‾"/>
                                        <m:ctrlPr>
                                          <a:rPr lang="en-PL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PL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𝐹𝐺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m:t>otherwise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L" sz="2000" i="1">
                            <a:effectLst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 is the market share of firm </a:t>
                </a:r>
                <a:r>
                  <a:rPr lang="en-US" sz="1400" i="1" dirty="0" err="1">
                    <a:effectLst/>
                    <a:ea typeface="Times New Roman" panose="02020603050405020304" pitchFamily="18" charset="0"/>
                  </a:rPr>
                  <a:t>i</a:t>
                </a:r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L" sz="2000" i="1">
                            <a:effectLst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lang="en-PL" sz="2000" i="1">
                                <a:effectLst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 is the average market share,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𝛥</m:t>
                    </m:r>
                    <m:sSub>
                      <m:sSubPr>
                        <m:ctrlPr>
                          <a:rPr lang="en-PL" sz="2000" i="1">
                            <a:effectLst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 is the change in market share,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L" sz="2000" i="1">
                            <a:effectLst/>
                          </a:rPr>
                        </m:ctrlPr>
                      </m:sSubSupPr>
                      <m:e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sup>
                    </m:sSubSup>
                    <m:r>
                      <a:rPr lang="en-US" sz="14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sz="1400" i="1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𝐹𝑁</m:t>
                    </m:r>
                    <m:d>
                      <m:dPr>
                        <m:ctrlPr>
                          <a:rPr lang="en-PL" sz="2000" i="1">
                            <a:effectLst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L" sz="2000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PL" sz="2000" i="1">
                                    <a:effectLst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𝑚𝑎𝑟𝑘𝑢𝑝</m:t>
                                </m:r>
                              </m:sub>
                            </m:sSub>
                          </m:sub>
                        </m:sSub>
                        <m:r>
                          <a:rPr lang="en-US" sz="14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PL" sz="2000" i="1">
                                <a:effectLst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PL" sz="2000" i="1">
                                    <a:effectLst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𝑚𝑎𝑟𝑘𝑢𝑝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4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>
                    <a:effectLst/>
                    <a:ea typeface="Times New Roman" panose="02020603050405020304" pitchFamily="18" charset="0"/>
                  </a:rPr>
                  <a:t> is a random value draw from the folded normal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985D4-D4D9-9688-F1DF-E8E09F69B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453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CB57C-6780-7070-03D5-B5DFE0EC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FC6FC-1CB5-C412-5AAC-6409AD5D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8D41-D79D-139F-3ED5-C07A7AD1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8059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5E38F-BDCF-0DFE-7EFB-6863F953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91BB-D8D3-2845-BBE6-94720529CFA3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93446-17F1-98C0-76D2-6D75C048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70D87-1D88-AE58-C76F-7BCE3331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</a:t>
            </a:fld>
            <a:endParaRPr lang="en-P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F21F5E-9A49-5CD9-5C7F-0BFB5E1652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Main motivation</a:t>
            </a:r>
            <a:endParaRPr lang="pl-PL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15D63359-3867-E949-1340-1A906582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37182" y="1"/>
            <a:ext cx="10967698" cy="6854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2D080-544D-74ED-E89A-135BB9A4BA42}"/>
              </a:ext>
            </a:extLst>
          </p:cNvPr>
          <p:cNvSpPr txBox="1"/>
          <p:nvPr/>
        </p:nvSpPr>
        <p:spPr>
          <a:xfrm>
            <a:off x="8153400" y="5243989"/>
            <a:ext cx="264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(climate.nasa.gov)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89638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1074-A469-1884-A017-E0F29F76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Effect of the relative material intensity of investments in renewable power plants to fossil-fuel power plants</a:t>
            </a:r>
            <a:endParaRPr lang="en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484B4-DD4C-C20F-8CDE-0C67A583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1800" dirty="0">
                  <a:effectLst/>
                  <a:ea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In the baseline scenario, the coefficient of the capital-to-material ratio, i.e., an inverse of the material intensity of the renewable energy capital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L" i="1">
                            <a:effectLst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PL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𝑅𝐸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), is equal to 1.25, which is reduced to 0.75 in the ‘high R material intensity’ scenario and increased to 2 in the ‘low R material intensity’ scenario. The inverse of the material intensity of investment in fossil-fuel power plants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L" i="1">
                            <a:effectLst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PL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𝐹𝐸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) is equal to 15, and thus such investments are always less material intensive than investments in renewable energy regardless of the considered scenario.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484B4-DD4C-C20F-8CDE-0C67A583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F7C6A-7878-C9D7-BF18-4326E2D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8611-A8B1-E9E8-611E-49FA153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388A1-EDBA-1BF0-0AC0-7C554BB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2015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GB" sz="2000" dirty="0"/>
              <a:t>Effect of the relative material intensity of investments in renewable power plants to fossil-fuel power plants (1)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21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" y="433659"/>
            <a:ext cx="3952473" cy="2790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4" y="424950"/>
            <a:ext cx="3986216" cy="2780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58" y="424950"/>
            <a:ext cx="3948033" cy="2753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" y="3203848"/>
            <a:ext cx="4028567" cy="28092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80" y="3196045"/>
            <a:ext cx="4137322" cy="2885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19" y="3187336"/>
            <a:ext cx="4052157" cy="28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GB" sz="2000" dirty="0"/>
              <a:t>Effect of the relative material intensity of investments in renewable power plants to fossil-fuel power plants (2)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641"/>
            <a:ext cx="2743200" cy="365125"/>
          </a:xfrm>
        </p:spPr>
        <p:txBody>
          <a:bodyPr/>
          <a:lstStyle/>
          <a:p>
            <a:fld id="{CD4D1824-AE63-574C-AFCA-650C0E3CDE65}" type="slidenum">
              <a:rPr lang="en-PL" smtClean="0"/>
              <a:t>22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" y="424950"/>
            <a:ext cx="3952473" cy="2790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4" y="424950"/>
            <a:ext cx="3986216" cy="2780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58" y="424950"/>
            <a:ext cx="3948033" cy="2753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36" y="3203848"/>
            <a:ext cx="4025943" cy="28092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0700" y="3196045"/>
            <a:ext cx="4133082" cy="2885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80020" y="3187336"/>
            <a:ext cx="3919555" cy="28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dynamics of fuel prices on the low-carbon transition</a:t>
            </a:r>
            <a:r>
              <a:rPr lang="en-GB" sz="2000" dirty="0"/>
              <a:t> (1)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23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1325"/>
            <a:ext cx="3952473" cy="2754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25973"/>
            <a:ext cx="3986216" cy="27782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79558" y="443050"/>
            <a:ext cx="3948033" cy="2717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124" y="3222000"/>
            <a:ext cx="4028567" cy="2772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8580" y="3197106"/>
            <a:ext cx="4137322" cy="28835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3719" y="3188084"/>
            <a:ext cx="4052157" cy="2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dynamics of fuel prices on the low-carbon transition </a:t>
            </a:r>
            <a:r>
              <a:rPr lang="en-GB" sz="2000" dirty="0"/>
              <a:t>(2)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641"/>
            <a:ext cx="2743200" cy="365125"/>
          </a:xfrm>
        </p:spPr>
        <p:txBody>
          <a:bodyPr/>
          <a:lstStyle/>
          <a:p>
            <a:fld id="{CD4D1824-AE63-574C-AFCA-650C0E3CDE65}" type="slidenum">
              <a:rPr lang="en-PL" smtClean="0"/>
              <a:t>24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42616"/>
            <a:ext cx="3952473" cy="2754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25973"/>
            <a:ext cx="3986216" cy="27782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79558" y="443050"/>
            <a:ext cx="3948033" cy="2717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36" y="3204672"/>
            <a:ext cx="4025943" cy="28075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0700" y="3221583"/>
            <a:ext cx="4133082" cy="28346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80020" y="3256104"/>
            <a:ext cx="3919555" cy="26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declining metal ore extraction costs </a:t>
            </a:r>
            <a:r>
              <a:rPr lang="en-GB" sz="2000" dirty="0"/>
              <a:t>(1)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25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5084"/>
            <a:ext cx="3952473" cy="2747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33220"/>
            <a:ext cx="3986216" cy="2763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2565" y="443050"/>
            <a:ext cx="3902018" cy="2717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818" y="3222000"/>
            <a:ext cx="3995178" cy="2772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8580" y="3204628"/>
            <a:ext cx="4137322" cy="2868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3719" y="3194721"/>
            <a:ext cx="4052157" cy="28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declining metal ore extraction costs </a:t>
            </a:r>
            <a:r>
              <a:rPr lang="en-GB" sz="2000" dirty="0"/>
              <a:t>(2)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26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5084"/>
            <a:ext cx="3952473" cy="2747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33220"/>
            <a:ext cx="3986216" cy="2763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2565" y="443050"/>
            <a:ext cx="3902018" cy="2717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818" y="3223459"/>
            <a:ext cx="3995178" cy="2769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9655" y="3204628"/>
            <a:ext cx="4135172" cy="2868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7723" y="3194721"/>
            <a:ext cx="4044148" cy="28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geopolitical risk </a:t>
            </a:r>
            <a:r>
              <a:rPr lang="en-GB" sz="2000" dirty="0"/>
              <a:t>(1)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27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5084"/>
            <a:ext cx="3952472" cy="2747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33220"/>
            <a:ext cx="3986215" cy="2763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2565" y="445706"/>
            <a:ext cx="3902018" cy="2712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818" y="3222000"/>
            <a:ext cx="3995178" cy="2772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8580" y="3204628"/>
            <a:ext cx="4137321" cy="2868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3720" y="3194721"/>
            <a:ext cx="4052155" cy="28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geopolitical risk </a:t>
            </a:r>
            <a:r>
              <a:rPr lang="en-GB" sz="2000" dirty="0"/>
              <a:t>(2)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28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5084"/>
            <a:ext cx="3952472" cy="2747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33220"/>
            <a:ext cx="3986215" cy="2763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2565" y="445706"/>
            <a:ext cx="3902018" cy="2712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818" y="3223459"/>
            <a:ext cx="3995178" cy="2769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9654" y="3204628"/>
            <a:ext cx="4135172" cy="2868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7723" y="3194721"/>
            <a:ext cx="4044148" cy="28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2E7-95EF-35AB-63BA-019AFBF2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26720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ea typeface="Times New Roman" panose="02020603050405020304" pitchFamily="18" charset="0"/>
              </a:rPr>
              <a:t>Effect of the geopolitical risk </a:t>
            </a:r>
            <a:r>
              <a:rPr lang="en-GB" sz="2000" dirty="0"/>
              <a:t>(3) </a:t>
            </a:r>
            <a:endParaRPr lang="en-P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72A0-FAEA-E30E-D71C-412512F0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C045-01D6-A47A-7F52-93DDE928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CEE-619E-3A18-C9F4-64B428A5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29</a:t>
            </a:fld>
            <a:endParaRPr lang="en-P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A0808D-6412-7138-2555-7F5B7E51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" y="455084"/>
            <a:ext cx="3952472" cy="2747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08B7B-0E1C-8133-B485-5AEECED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8194" y="433220"/>
            <a:ext cx="3986215" cy="2763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B0A9D-9C1F-3B93-D0BE-4E65DD25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2565" y="445706"/>
            <a:ext cx="3902018" cy="2712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27EA6-1F5C-32A7-A76C-E95D2FCA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818" y="3223459"/>
            <a:ext cx="3995178" cy="2769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B8C32-A62D-E45B-DDF0-D3192A9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740" y="3204628"/>
            <a:ext cx="4127000" cy="2868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9B87C-5B41-EE06-26B3-A9357A0B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17723" y="3194721"/>
            <a:ext cx="4044148" cy="28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04272-2C6B-30C6-7B48-EE421436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E74A-598A-3F4E-B516-37D281A0A14C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F237E-F1B4-09BF-1DE7-A19EA101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E856B-D364-4D7B-BC2F-858CD1A4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</a:t>
            </a:fld>
            <a:endParaRPr lang="en-P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6F1BF1-7B3F-0C64-8B60-334829F01C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/>
              <a:t>Climate-related macro-financial risks?</a:t>
            </a:r>
            <a:endParaRPr lang="en-PL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14B5B22-0B2B-33DC-7FD7-10BF79FA29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5651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CE594-C5AD-1426-6B3D-EA0DAD930A31}"/>
              </a:ext>
            </a:extLst>
          </p:cNvPr>
          <p:cNvCxnSpPr>
            <a:cxnSpLocks/>
          </p:cNvCxnSpPr>
          <p:nvPr/>
        </p:nvCxnSpPr>
        <p:spPr>
          <a:xfrm flipH="1">
            <a:off x="2696705" y="1394847"/>
            <a:ext cx="371959" cy="295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18086D-9DF2-CAFD-A096-A4CC2DE0A0FD}"/>
              </a:ext>
            </a:extLst>
          </p:cNvPr>
          <p:cNvCxnSpPr>
            <a:cxnSpLocks/>
          </p:cNvCxnSpPr>
          <p:nvPr/>
        </p:nvCxnSpPr>
        <p:spPr>
          <a:xfrm>
            <a:off x="5920353" y="1394847"/>
            <a:ext cx="371959" cy="295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7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AC38-9EBF-6035-B3AF-2F1D7683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51D-80B4-9C7F-48F0-8F2B987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C4C6-DCED-BA4E-A362-1A14A36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30</a:t>
            </a:fld>
            <a:endParaRPr lang="en-P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2313236"/>
                  </p:ext>
                </p:extLst>
              </p:nvPr>
            </p:nvGraphicFramePr>
            <p:xfrm>
              <a:off x="142240" y="136525"/>
              <a:ext cx="11937996" cy="630936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496457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914399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512757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Renewable Energy market share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Average ore extraction cost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Cumulative number of bankruptcies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Total NPL balance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Commercial bank loan-to-deposit-ratio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12757">
                    <a:tc rowSpan="4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Mining Site Exploration Probability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</a:rPr>
                                  <m:t>𝑝</m:t>
                                </m:r>
                                <m:sSup>
                                  <m:s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</a:rPr>
                                      <m:t>𝑜𝑟𝑒</m:t>
                                    </m:r>
                                  </m:sup>
                                </m:sSup>
                                <m:r>
                                  <a:rPr lang="en-US" sz="1800">
                                    <a:effectLst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69.32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497.51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(21.59)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478155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0.22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504.12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(23.05)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45016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5250559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88.42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444.94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(49.97)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052485"/>
                      </a:ext>
                    </a:extLst>
                  </a:tr>
                  <a:tr h="512757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Average Ore Extraction Cost of a New Mine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</a:rPr>
                                      <m:t>𝑜𝑟𝑒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0.93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(0.02)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73.94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287.31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(9.70)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77188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0.49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(0.03)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439775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(0.01)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0.39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92.47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(1.94)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1086.06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(64.38)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889686"/>
                      </a:ext>
                    </a:extLst>
                  </a:tr>
                  <a:tr h="512757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Variance in Initial Ore Extraction Cost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PL" sz="1800">
                                            <a:effectLst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𝑜𝑟𝑒</m:t>
                                        </m:r>
                                      </m:sup>
                                    </m:sSubSup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</a:rPr>
                                  <m:t>=0.05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0.003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0.37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69.32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(1.49)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757.13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(35.12)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4225956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502768"/>
                      </a:ext>
                    </a:extLst>
                  </a:tr>
                  <a:tr h="512757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86.86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(1.82)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521.95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(24.12)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85857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2313236"/>
                  </p:ext>
                </p:extLst>
              </p:nvPr>
            </p:nvGraphicFramePr>
            <p:xfrm>
              <a:off x="142240" y="136525"/>
              <a:ext cx="11937996" cy="630936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496457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914399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705428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Renewable Energy market share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Average ore extraction cost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Cumulative number of bankruptcies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Total NPL balance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Commercial bank loan-to-deposit-ratio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48640">
                    <a:tc rowSpan="4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08" t="-41040" r="-378173" b="-157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69.32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497.51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(21.59)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478155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0.22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504.12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(23.05)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45016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5250559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88.42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444.94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(49.97)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052485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08" t="-187692" r="-378173" b="-10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0.93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(0.02)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73.94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287.31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(9.70)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2277188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0.49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(0.03)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439775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b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(0.01)</a:t>
                          </a:r>
                          <a:endParaRPr lang="en-PL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0.39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92.47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(1.94)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1086.06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(64.38)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889686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08" t="-287692" r="-378173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0.003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0.37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69.32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(1.49)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757.13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(35.12)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4225956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502768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86.86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(1.82)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521.95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(24.12)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85857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07054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AC38-9EBF-6035-B3AF-2F1D7683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51D-80B4-9C7F-48F0-8F2B987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C4C6-DCED-BA4E-A362-1A14A36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31</a:t>
            </a:fld>
            <a:endParaRPr lang="en-P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66618"/>
                  </p:ext>
                </p:extLst>
              </p:nvPr>
            </p:nvGraphicFramePr>
            <p:xfrm>
              <a:off x="142240" y="136525"/>
              <a:ext cx="11937999" cy="627546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637280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871634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1337704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Value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Cumulative number of bankruptcies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350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Speed of Ore Cost Growth as Ore Deposit Gets Depleted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</a:rPr>
                                      <m:t>𝑜𝑟𝑒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70.93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316.58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(9.80)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8517599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251141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116.85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(2.11)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2759.69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(427.14)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1.36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522646"/>
                      </a:ext>
                    </a:extLst>
                  </a:tr>
                  <a:tr h="5350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Material Productivity of Renewable Energy Capital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PL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𝑅𝐸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>
                                    <a:effectLst/>
                                  </a:rPr>
                                  <m:t>=1.25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80.76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(1.86)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410.94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(21.97)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6907008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7262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0.84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91.07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548.18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(27.21)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010561"/>
                      </a:ext>
                    </a:extLst>
                  </a:tr>
                  <a:tr h="5350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Material Productivity of Final Good Capital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PL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</a:rPr>
                                          <m:t>𝐹𝐺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>
                                    <a:effectLst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90.88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(2.2)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599.77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(46.40)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0.85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351687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459231"/>
                      </a:ext>
                    </a:extLst>
                  </a:tr>
                  <a:tr h="5350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57.04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(1.48)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200.39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(7.20)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1345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66618"/>
                  </p:ext>
                </p:extLst>
              </p:nvPr>
            </p:nvGraphicFramePr>
            <p:xfrm>
              <a:off x="142240" y="136525"/>
              <a:ext cx="11937999" cy="627546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637280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871634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1337704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Value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Cumulative number of bankruptcies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48" t="-86822" r="-228223" b="-210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70.93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316.58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(9.80)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8517599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251141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116.85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(2.11)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2759.69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(427.14)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1.36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522646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48" t="-185385" r="-228223" b="-10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80.76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(1.86)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410.94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(21.97)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6907008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7262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0.84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91.07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548.18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(27.21)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010561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48" t="-285385" r="-228223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90.88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(2.2)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599.77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(46.40)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0.85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351687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459231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57.04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(1.48)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200.39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(7.20)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1345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925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AC38-9EBF-6035-B3AF-2F1D7683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51D-80B4-9C7F-48F0-8F2B987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C4C6-DCED-BA4E-A362-1A14A36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32</a:t>
            </a:fld>
            <a:endParaRPr lang="en-P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742160"/>
                  </p:ext>
                </p:extLst>
              </p:nvPr>
            </p:nvGraphicFramePr>
            <p:xfrm>
              <a:off x="142240" y="136525"/>
              <a:ext cx="11937999" cy="628989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11451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697463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1352136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Value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40854">
                    <a:tc rowSpan="3"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Useful Lifespan of Capital for Renewable Energy Sector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𝑅𝐸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=20</m:t>
                                </m:r>
                              </m:oMath>
                            </m:oMathPara>
                          </a14:m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74.95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346.3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(20.10)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152756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9403334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91.69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610.7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(33.86)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026471"/>
                      </a:ext>
                    </a:extLst>
                  </a:tr>
                  <a:tr h="540854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Ore Productivity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100.74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771.41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(45.32)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5633712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9675324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74.11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(1.53)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327.74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(10.67)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754964"/>
                      </a:ext>
                    </a:extLst>
                  </a:tr>
                  <a:tr h="540854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Average Initial Ore Deposit of a New Mine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=150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95.2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547.05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(23.24)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68232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150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3783472"/>
                      </a:ext>
                    </a:extLst>
                  </a:tr>
                  <a:tr h="540854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76.34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(1.67)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379.8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(13.29)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9980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742160"/>
                  </p:ext>
                </p:extLst>
              </p:nvPr>
            </p:nvGraphicFramePr>
            <p:xfrm>
              <a:off x="142240" y="136525"/>
              <a:ext cx="11937999" cy="628989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11451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697463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485817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1352136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Value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33" t="-86923" r="-214000" b="-20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0.03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74.95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346.3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(20.10)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152756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9403334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91.69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610.7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(33.86)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026471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33" t="-186923" r="-214000" b="-10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100.74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771.41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(45.32)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5633712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9675324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1.25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74.11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(1.53)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327.74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(10.67)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754964"/>
                      </a:ext>
                    </a:extLst>
                  </a:tr>
                  <a:tr h="548640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333" t="-286923" r="-214000" b="-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95.2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547.05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(23.24)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68232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150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470.58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(21.1)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3783472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0.66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76.34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(1.67)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379.8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(13.29)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9980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541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AC38-9EBF-6035-B3AF-2F1D7683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51D-80B4-9C7F-48F0-8F2B987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C4C6-DCED-BA4E-A362-1A14A36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33</a:t>
            </a:fld>
            <a:endParaRPr lang="en-P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007817"/>
                  </p:ext>
                </p:extLst>
              </p:nvPr>
            </p:nvGraphicFramePr>
            <p:xfrm>
              <a:off x="142240" y="136525"/>
              <a:ext cx="11858168" cy="64207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22880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665168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62198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Variance in Amount of Ore in a New Mine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=400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88.64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4014160760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8000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(1.63)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432.23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(15.86)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65979526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16000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82.65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448.79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(20.51)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3790428645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Adaptive Expectation of Material Price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64.69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(1.39)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523.12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(22.24)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2321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937286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0.9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114.70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417.58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(15.21)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4188781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Logit Competition Parameter When Picking Mining Site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𝑚𝑖𝑛𝑖𝑛𝑔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𝑙𝑜𝑔𝑖𝑡</m:t>
                                    </m:r>
                                  </m:sup>
                                </m:sSubSup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118.66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2234.07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(190.07)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65736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8502812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79.29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(1.86)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426.95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(17.71)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0276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3007817"/>
                  </p:ext>
                </p:extLst>
              </p:nvPr>
            </p:nvGraphicFramePr>
            <p:xfrm>
              <a:off x="142240" y="136525"/>
              <a:ext cx="11858168" cy="64207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22880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665168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694024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467" t="-48299" r="-337383" b="-208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88.64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4014160760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8000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(1.63)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432.23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(15.86)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65979526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16000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82.65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(1.52)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448.79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(20.51)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3790428645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467" t="-147297" r="-337383" b="-107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64.69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(1.39)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523.12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(22.24)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2321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937286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0.9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0.55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114.70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(1.95)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417.58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(15.21)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0.71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4188781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467" t="-248980" r="-337383" b="-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0.32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118.66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(1.66)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2234.07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(190.07)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1.4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65736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8502812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50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79.29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(1.86)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426.95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(17.71)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0276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7306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AC38-9EBF-6035-B3AF-2F1D7683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0B48-F39A-CE4D-AA4E-4A069FED58AA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51D-80B4-9C7F-48F0-8F2B987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C4C6-DCED-BA4E-A362-1A14A36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34</a:t>
            </a:fld>
            <a:endParaRPr lang="en-P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460738"/>
                  </p:ext>
                </p:extLst>
              </p:nvPr>
            </p:nvGraphicFramePr>
            <p:xfrm>
              <a:off x="142240" y="136525"/>
              <a:ext cx="11866883" cy="64207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121989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1268549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62198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Fuel Price Drift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𝑓𝑢𝑒𝑙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=0.002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82.92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417.74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(15.92)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22120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71898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0.006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566.50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(26.32)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931794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Fuel Price Volatility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𝑓𝑢𝑒𝑙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=0.00003</m:t>
                                </m:r>
                              </m:oMath>
                            </m:oMathPara>
                          </a14:m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0.00000001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82.92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443.18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(16.51)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3419426019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2352229822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85.40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(1.90)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471.64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506224887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Loan Interest Rate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=0.001</m:t>
                                </m:r>
                              </m:oMath>
                            </m:oMathPara>
                          </a14:m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85.83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457.35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(15.58)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431529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88.64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98445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0.26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104.9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(1.95)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548.74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(20.57)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0.87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3191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1F575CA-8FC4-E759-88CC-DB74CDAC4C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460738"/>
                  </p:ext>
                </p:extLst>
              </p:nvPr>
            </p:nvGraphicFramePr>
            <p:xfrm>
              <a:off x="142240" y="136525"/>
              <a:ext cx="11866883" cy="64207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121989">
                      <a:extLst>
                        <a:ext uri="{9D8B030D-6E8A-4147-A177-3AD203B41FA5}">
                          <a16:colId xmlns:a16="http://schemas.microsoft.com/office/drawing/2014/main" val="3324108966"/>
                        </a:ext>
                      </a:extLst>
                    </a:gridCol>
                    <a:gridCol w="1268549">
                      <a:extLst>
                        <a:ext uri="{9D8B030D-6E8A-4147-A177-3AD203B41FA5}">
                          <a16:colId xmlns:a16="http://schemas.microsoft.com/office/drawing/2014/main" val="3928566333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3384811700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907573107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963156493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3634771276"/>
                        </a:ext>
                      </a:extLst>
                    </a:gridCol>
                    <a:gridCol w="1695269">
                      <a:extLst>
                        <a:ext uri="{9D8B030D-6E8A-4147-A177-3AD203B41FA5}">
                          <a16:colId xmlns:a16="http://schemas.microsoft.com/office/drawing/2014/main" val="29857706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Parameter and baseline 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effectLst/>
                            </a:rPr>
                            <a:t>Value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Renewable Energy market share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Average ore extraction cost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Cumulative number of bankruptcies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Total NPL balance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effectLst/>
                            </a:rPr>
                            <a:t>Commercial bank loan-to-deposit-ratio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/>
                    </a:tc>
                    <a:extLst>
                      <a:ext uri="{0D108BD9-81ED-4DB2-BD59-A6C34878D82A}">
                        <a16:rowId xmlns:a16="http://schemas.microsoft.com/office/drawing/2014/main" val="2860678170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99" t="-48299" r="-461078" b="-208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82.92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(1.75)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417.74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(15.92)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22120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0.002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0.17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(0.004)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71898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0.006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0.96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(0.01)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88.75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566.50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(26.32)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0.86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9931794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99" t="-147297" r="-461078" b="-107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0.00000001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82.92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443.18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(16.51)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0.76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3419426019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0.00003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0.49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(0.03)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88.64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(1.79)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2352229822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0.0009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0.42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85.40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(1.90)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471.64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extLst>
                      <a:ext uri="{0D108BD9-81ED-4DB2-BD59-A6C34878D82A}">
                        <a16:rowId xmlns:a16="http://schemas.microsoft.com/office/drawing/2014/main" val="506224887"/>
                      </a:ext>
                    </a:extLst>
                  </a:tr>
                  <a:tr h="621982">
                    <a:tc rowSpan="3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20187" marR="20187" marT="0" marB="0" anchor="ctr">
                        <a:blipFill>
                          <a:blip r:embed="rId2"/>
                          <a:stretch>
                            <a:fillRect l="-599" t="-248980" r="-461078" b="-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85.83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(1.71)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457.35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(15.58)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0.78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(0.02)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431529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0.001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0.49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(0.03)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88.64</a:t>
                          </a:r>
                          <a:br>
                            <a:rPr lang="en-US" sz="1800">
                              <a:effectLst/>
                            </a:rPr>
                          </a:br>
                          <a:r>
                            <a:rPr lang="en-US" sz="1800">
                              <a:effectLst/>
                            </a:rPr>
                            <a:t>(1.79)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470.58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(21.10)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0.77</a:t>
                          </a:r>
                          <a:br>
                            <a:rPr lang="en-US" sz="1800" dirty="0">
                              <a:effectLst/>
                            </a:rPr>
                          </a:br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984455"/>
                      </a:ext>
                    </a:extLst>
                  </a:tr>
                  <a:tr h="621982"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0.05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0.26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0.17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(0.004)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104.9</a:t>
                          </a:r>
                          <a:endParaRPr lang="en-PL" sz="20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>
                              <a:effectLst/>
                            </a:rPr>
                            <a:t>(1.95)</a:t>
                          </a:r>
                          <a:endParaRPr lang="en-PL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548.74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(20.57)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0.87</a:t>
                          </a:r>
                          <a:endParaRPr lang="en-PL" sz="20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(0.02)</a:t>
                          </a:r>
                          <a:endParaRPr lang="en-PL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0187" marR="20187" marT="0" marB="0" anchor="b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3191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715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F868-CA0B-05C7-1C64-70DDA00C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Next steps and conclusions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3E76B5-CE0F-2F2A-E6A2-1BA50E699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540" y="4095750"/>
            <a:ext cx="2260600" cy="226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62247-0320-E1A0-F8C0-35764A91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DC64-06E8-C94C-B3D3-618E1EFCCF5F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62492-2532-F5A8-C495-A04478C3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0C31-53B3-1E59-E8BC-4DAB0F50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35</a:t>
            </a:fld>
            <a:endParaRPr lang="en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DF950-4D4B-B545-5734-6AEA608121C3}"/>
              </a:ext>
            </a:extLst>
          </p:cNvPr>
          <p:cNvSpPr txBox="1"/>
          <p:nvPr/>
        </p:nvSpPr>
        <p:spPr>
          <a:xfrm>
            <a:off x="9781540" y="3268960"/>
            <a:ext cx="2075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Python implementation on 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E6355-5C2C-C108-88F9-4B9056373A35}"/>
              </a:ext>
            </a:extLst>
          </p:cNvPr>
          <p:cNvSpPr txBox="1"/>
          <p:nvPr/>
        </p:nvSpPr>
        <p:spPr>
          <a:xfrm>
            <a:off x="838200" y="1723017"/>
            <a:ext cx="8305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We show that achieving a 100% share of renewable energy in the electricity system increases the cost of mining metal ores, which can have a negative impact on financial stability, i.e., the number of non-performing loans and the loan-to-deposit ratio in the economy.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The greater the competition in the commodity market, the lower the prices of material goods. However, this comes at the cost of a higher bankruptcy rate for material firms.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Reducing material intensity in sectors other than energy, e.g., through improvements in resource efficiency, or the discovery of new, more productive mining sites, can minimize transition risks.</a:t>
            </a:r>
            <a:br>
              <a:rPr lang="en-US" sz="1800" dirty="0">
                <a:effectLst/>
                <a:ea typeface="Times New Roman" panose="02020603050405020304" pitchFamily="18" charset="0"/>
              </a:rPr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524709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5BFBE19-91BC-9ACD-7DC8-20162DF4D024}"/>
              </a:ext>
            </a:extLst>
          </p:cNvPr>
          <p:cNvSpPr/>
          <p:nvPr/>
        </p:nvSpPr>
        <p:spPr>
          <a:xfrm>
            <a:off x="6258623" y="1914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CAE04-1016-F77F-518F-BFDECA0DDD0C}"/>
              </a:ext>
            </a:extLst>
          </p:cNvPr>
          <p:cNvSpPr/>
          <p:nvPr/>
        </p:nvSpPr>
        <p:spPr>
          <a:xfrm>
            <a:off x="6258623" y="41365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1F99B-32F8-1B54-D2B6-0D397F9D0A6E}"/>
              </a:ext>
            </a:extLst>
          </p:cNvPr>
          <p:cNvSpPr/>
          <p:nvPr/>
        </p:nvSpPr>
        <p:spPr>
          <a:xfrm>
            <a:off x="6258623" y="44033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C8D086-EA02-8694-2A15-007B3B882F90}"/>
              </a:ext>
            </a:extLst>
          </p:cNvPr>
          <p:cNvSpPr/>
          <p:nvPr/>
        </p:nvSpPr>
        <p:spPr>
          <a:xfrm>
            <a:off x="6258623" y="26408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E3422-DD57-9816-4981-FDFD2CEFC4D7}"/>
              </a:ext>
            </a:extLst>
          </p:cNvPr>
          <p:cNvSpPr/>
          <p:nvPr/>
        </p:nvSpPr>
        <p:spPr>
          <a:xfrm>
            <a:off x="11542664" y="1914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A5EA3E-BEE5-37BD-96CC-F4C9C37BDE6D}"/>
              </a:ext>
            </a:extLst>
          </p:cNvPr>
          <p:cNvSpPr/>
          <p:nvPr/>
        </p:nvSpPr>
        <p:spPr>
          <a:xfrm>
            <a:off x="2147002" y="2785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54A7D8-DEFC-9F72-ADB8-ED568D8121E6}"/>
              </a:ext>
            </a:extLst>
          </p:cNvPr>
          <p:cNvSpPr/>
          <p:nvPr/>
        </p:nvSpPr>
        <p:spPr>
          <a:xfrm>
            <a:off x="8427292" y="44079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B26678-A02E-D470-DC37-8E19DBC3B1FC}"/>
              </a:ext>
            </a:extLst>
          </p:cNvPr>
          <p:cNvSpPr/>
          <p:nvPr/>
        </p:nvSpPr>
        <p:spPr>
          <a:xfrm>
            <a:off x="8427292" y="2630900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E52424-AC7F-DB21-4474-DB23C02B5CC5}"/>
              </a:ext>
            </a:extLst>
          </p:cNvPr>
          <p:cNvSpPr txBox="1"/>
          <p:nvPr/>
        </p:nvSpPr>
        <p:spPr>
          <a:xfrm>
            <a:off x="7068235" y="522250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9EF44-916B-FA14-32BB-3C8D82FFE2CE}"/>
              </a:ext>
            </a:extLst>
          </p:cNvPr>
          <p:cNvSpPr txBox="1"/>
          <p:nvPr/>
        </p:nvSpPr>
        <p:spPr>
          <a:xfrm>
            <a:off x="2092068" y="5255829"/>
            <a:ext cx="6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AEEE63-F54F-0BE3-13B1-D256DA37CA87}"/>
              </a:ext>
            </a:extLst>
          </p:cNvPr>
          <p:cNvCxnSpPr>
            <a:cxnSpLocks/>
            <a:stCxn id="35" idx="0"/>
            <a:endCxn id="31" idx="2"/>
          </p:cNvCxnSpPr>
          <p:nvPr/>
        </p:nvCxnSpPr>
        <p:spPr>
          <a:xfrm rot="16200000" flipV="1">
            <a:off x="1406318" y="4260442"/>
            <a:ext cx="1980835" cy="99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C772A01-BC50-C45F-5A13-AF07C9FB8CED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2636528" y="658422"/>
            <a:ext cx="3622095" cy="2371809"/>
          </a:xfrm>
          <a:prstGeom prst="bentConnector3">
            <a:avLst>
              <a:gd name="adj1" fmla="val 111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D451D01-A7B7-A10E-879D-F509D4A6556F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2636528" y="2159231"/>
            <a:ext cx="3622095" cy="871000"/>
          </a:xfrm>
          <a:prstGeom prst="bentConnector3">
            <a:avLst>
              <a:gd name="adj1" fmla="val 112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00187D0-F74E-7971-9BC0-E497AB482933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 flipV="1">
            <a:off x="2636528" y="2885602"/>
            <a:ext cx="3622095" cy="144629"/>
          </a:xfrm>
          <a:prstGeom prst="bentConnector3">
            <a:avLst>
              <a:gd name="adj1" fmla="val 111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36972BA-E1CE-6F2D-E432-90BA36A27A37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2636528" y="3030231"/>
            <a:ext cx="3622095" cy="1617890"/>
          </a:xfrm>
          <a:prstGeom prst="bentConnector3">
            <a:avLst>
              <a:gd name="adj1" fmla="val 1119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4691C16-3A2E-A038-5AD9-A87C4B9193E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748149" y="2875663"/>
            <a:ext cx="1679143" cy="99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10B1B87-7EC5-8B03-B10D-B3A1A9A82F6B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6748149" y="4648121"/>
            <a:ext cx="1679143" cy="46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DF7777C-8272-7D41-A374-8F07F195EB2B}"/>
              </a:ext>
            </a:extLst>
          </p:cNvPr>
          <p:cNvCxnSpPr>
            <a:cxnSpLocks/>
            <a:stCxn id="33" idx="3"/>
            <a:endCxn id="30" idx="2"/>
          </p:cNvCxnSpPr>
          <p:nvPr/>
        </p:nvCxnSpPr>
        <p:spPr>
          <a:xfrm flipV="1">
            <a:off x="8916818" y="2403994"/>
            <a:ext cx="2870609" cy="47166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1DD0D1F-FBF0-B3AA-C518-2FD1A62EE838}"/>
              </a:ext>
            </a:extLst>
          </p:cNvPr>
          <p:cNvCxnSpPr>
            <a:cxnSpLocks/>
            <a:stCxn id="32" idx="3"/>
            <a:endCxn id="30" idx="2"/>
          </p:cNvCxnSpPr>
          <p:nvPr/>
        </p:nvCxnSpPr>
        <p:spPr>
          <a:xfrm flipV="1">
            <a:off x="8916818" y="2403994"/>
            <a:ext cx="2870609" cy="22487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FE899A07-B617-19A4-DE1B-9DF97BAAE1B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748149" y="2159231"/>
            <a:ext cx="4794515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A4967EA-AC31-9804-0584-98062313BCB8}"/>
              </a:ext>
            </a:extLst>
          </p:cNvPr>
          <p:cNvCxnSpPr>
            <a:cxnSpLocks/>
            <a:stCxn id="27" idx="0"/>
            <a:endCxn id="31" idx="0"/>
          </p:cNvCxnSpPr>
          <p:nvPr/>
        </p:nvCxnSpPr>
        <p:spPr>
          <a:xfrm rot="16200000" flipH="1" flipV="1">
            <a:off x="3261671" y="-456248"/>
            <a:ext cx="2371809" cy="4111621"/>
          </a:xfrm>
          <a:prstGeom prst="bentConnector3">
            <a:avLst>
              <a:gd name="adj1" fmla="val -9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CC100F6-36A3-9829-D27E-AD8B63FAEE0B}"/>
              </a:ext>
            </a:extLst>
          </p:cNvPr>
          <p:cNvCxnSpPr>
            <a:cxnSpLocks/>
            <a:stCxn id="34" idx="0"/>
            <a:endCxn id="32" idx="2"/>
          </p:cNvCxnSpPr>
          <p:nvPr/>
        </p:nvCxnSpPr>
        <p:spPr>
          <a:xfrm rot="5400000" flipH="1" flipV="1">
            <a:off x="7852792" y="4403241"/>
            <a:ext cx="325010" cy="1313516"/>
          </a:xfrm>
          <a:prstGeom prst="bentConnector3">
            <a:avLst>
              <a:gd name="adj1" fmla="val 345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gma May Help Geologists Find New Iron Ore Deposits - Analyzing Metals">
            <a:extLst>
              <a:ext uri="{FF2B5EF4-FFF2-40B4-BE49-F238E27FC236}">
                <a16:creationId xmlns:a16="http://schemas.microsoft.com/office/drawing/2014/main" id="{BEE13B94-3C7F-057F-76E2-9E103561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09" y="5672532"/>
            <a:ext cx="1598911" cy="106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rrel | SafeRack's Industrial Index">
            <a:extLst>
              <a:ext uri="{FF2B5EF4-FFF2-40B4-BE49-F238E27FC236}">
                <a16:creationId xmlns:a16="http://schemas.microsoft.com/office/drawing/2014/main" id="{469D80F1-0D96-3AEA-0BDD-0B480D48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92" y="5586352"/>
            <a:ext cx="1534018" cy="11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KED: World's top 10 biggest lithium mines - The Northern Miner">
            <a:extLst>
              <a:ext uri="{FF2B5EF4-FFF2-40B4-BE49-F238E27FC236}">
                <a16:creationId xmlns:a16="http://schemas.microsoft.com/office/drawing/2014/main" id="{EDEB4091-4916-ACD8-C491-E6887592E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6" r="13680"/>
          <a:stretch/>
        </p:blipFill>
        <p:spPr bwMode="auto">
          <a:xfrm>
            <a:off x="335628" y="2405502"/>
            <a:ext cx="1598911" cy="12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D02F40-11FB-F4B1-11D5-EDBB6BB0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0" y="4789011"/>
            <a:ext cx="1725095" cy="123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898A4C7-D9E0-1178-47E7-3A687F446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83" y="2957916"/>
            <a:ext cx="1647071" cy="123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largest solar panel manufacturers in the United States by capacity">
            <a:extLst>
              <a:ext uri="{FF2B5EF4-FFF2-40B4-BE49-F238E27FC236}">
                <a16:creationId xmlns:a16="http://schemas.microsoft.com/office/drawing/2014/main" id="{86EE55E5-6A02-9148-EC19-A2DF8B27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54" y="2991499"/>
            <a:ext cx="1662036" cy="11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eam Turbine Inspection &amp; Repair – Power Services Group">
            <a:extLst>
              <a:ext uri="{FF2B5EF4-FFF2-40B4-BE49-F238E27FC236}">
                <a16:creationId xmlns:a16="http://schemas.microsoft.com/office/drawing/2014/main" id="{D0A29167-1DB3-072A-2E37-8875D252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39" y="4774391"/>
            <a:ext cx="1680920" cy="12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nformation about our company – Distributor of tools, Mining machines - Mine  Master LTD.">
            <a:extLst>
              <a:ext uri="{FF2B5EF4-FFF2-40B4-BE49-F238E27FC236}">
                <a16:creationId xmlns:a16="http://schemas.microsoft.com/office/drawing/2014/main" id="{96C3D087-4AE4-DE79-9976-456520806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53" y="726878"/>
            <a:ext cx="1654805" cy="110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utomotive Robots, Assembly Line Automation">
            <a:extLst>
              <a:ext uri="{FF2B5EF4-FFF2-40B4-BE49-F238E27FC236}">
                <a16:creationId xmlns:a16="http://schemas.microsoft.com/office/drawing/2014/main" id="{7F2F6BCB-B101-CC81-98A6-C39D3322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1" y="1055043"/>
            <a:ext cx="1554281" cy="10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44,500+ Car Manufacturing Stock Photos, Pictures &amp; Royalty-Free Images -  iStock | Car manufacturing plant, Electric car manufacturing, Car  manufacturing line">
            <a:extLst>
              <a:ext uri="{FF2B5EF4-FFF2-40B4-BE49-F238E27FC236}">
                <a16:creationId xmlns:a16="http://schemas.microsoft.com/office/drawing/2014/main" id="{6EDFB4DF-CD11-F5FD-C99C-D5402062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127" y="973142"/>
            <a:ext cx="1557635" cy="11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1" name="Date Placeholder 2090">
            <a:extLst>
              <a:ext uri="{FF2B5EF4-FFF2-40B4-BE49-F238E27FC236}">
                <a16:creationId xmlns:a16="http://schemas.microsoft.com/office/drawing/2014/main" id="{B3E50DF3-4B29-BDEF-E81A-FA8D54F9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C4936-901F-5843-A44E-E86C6685D93F}" type="datetime1">
              <a:rPr lang="pl-PL" smtClean="0"/>
              <a:t>5.09.2024</a:t>
            </a:fld>
            <a:endParaRPr lang="en-PL"/>
          </a:p>
        </p:txBody>
      </p:sp>
      <p:sp>
        <p:nvSpPr>
          <p:cNvPr id="2092" name="Footer Placeholder 2091">
            <a:extLst>
              <a:ext uri="{FF2B5EF4-FFF2-40B4-BE49-F238E27FC236}">
                <a16:creationId xmlns:a16="http://schemas.microsoft.com/office/drawing/2014/main" id="{39C31016-DBF9-B3C7-A878-4E8A083D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 dirty="0"/>
          </a:p>
        </p:txBody>
      </p:sp>
      <p:sp>
        <p:nvSpPr>
          <p:cNvPr id="2093" name="Slide Number Placeholder 2092">
            <a:extLst>
              <a:ext uri="{FF2B5EF4-FFF2-40B4-BE49-F238E27FC236}">
                <a16:creationId xmlns:a16="http://schemas.microsoft.com/office/drawing/2014/main" id="{20C2F0B0-5022-D179-401A-9A222179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5333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EC6D-5C66-6A0B-8E3B-E1EAD9A0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Households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C051C-9351-E662-C453-E9521E6E9F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9113874" cy="4351338"/>
              </a:xfrm>
            </p:spPr>
            <p:txBody>
              <a:bodyPr/>
              <a:lstStyle/>
              <a:p>
                <a:r>
                  <a:rPr lang="en-PL" dirty="0"/>
                  <a:t>Consumption demand: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L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PL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𝑑𝑖</m:t>
                    </m:r>
                    <m:sSub>
                      <m:sSub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)⋅</m:t>
                    </m:r>
                    <m:sSub>
                      <m:sSub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PL" sz="2400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consumer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selects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good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produced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by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firm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PL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PL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PL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PL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PL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PL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PL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PL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PL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PL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PL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PL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PL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L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PL" sz="2400" dirty="0">
                    <a:effectLst/>
                  </a:rPr>
                  <a:t> </a:t>
                </a:r>
                <a:endParaRPr lang="en-P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C051C-9351-E662-C453-E9521E6E9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9113874" cy="4351338"/>
              </a:xfrm>
              <a:blipFill>
                <a:blip r:embed="rId2"/>
                <a:stretch>
                  <a:fillRect l="-1253" t="-232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FFF31-EB12-A82F-22BB-A1A48A3A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9B4-4015-DC45-907B-3BE74687C896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4F163-D465-162B-8A91-77349B04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39BBE-9C60-9F0C-4F15-DC09FBC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35396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6C7-7B34-0A81-12A7-D00C0221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Final good firms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6345C-72A2-7AEA-3087-F48B497190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9944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6345C-72A2-7AEA-3087-F48B49719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994402" cy="4351338"/>
              </a:xfrm>
              <a:blipFill>
                <a:blip r:embed="rId2"/>
                <a:stretch>
                  <a:fillRect l="-211" t="-3575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3E3BE-94BC-ADA2-4E29-82B9B1A5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8B39-A230-D544-97E0-EF950793C39D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A2366-E88A-0225-9755-337F7000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C6FA-D69B-B42E-93BC-3C4C0AF0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38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8FB44C-18DF-0654-C3B0-581C7EB5C62A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A286E-6255-575D-98FF-D050742C45A1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A4B42-A7F5-4C59-6159-3891FFD815E2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473DE-D2FF-0029-190E-A5617ABBBBD3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E1036-1887-D299-A925-81A2D6E0C186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E49-4933-7463-C170-800241E87A8A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B487D-FB09-C167-D46C-7F78A6F87BAA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25112-4953-1193-BD76-DE7BB2DAFDC8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E9E84-852B-72AA-3151-42CD4838839F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E6539-4264-CAD9-83C3-E13363E35212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DE1BCF6-8E8C-076C-3B9D-7F338B8C52BD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8594715-8D57-57C4-84F0-9664FD23AAA8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6D945AF-E227-651F-4742-6E2D84D4344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36062A7-94FD-DDE6-231B-765978C969A3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26B7ACB-3395-2313-1335-0C2819B8CE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D6453AC-3AE0-F3EF-02C5-03F0041B8E7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058BBC-BD76-6C03-6D16-BBD3477B677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281CCEB-7094-1F46-9A8A-D50D53F7B619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7480C53-74F4-2972-C1A5-075A78A79548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FE05AE0-FD94-4F70-9CD1-E4DBF9D13B4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6266BAF-3972-684A-1F6E-F593BB5D2A8A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FECB7CE-2944-708A-E676-EC5364E0EF16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5B6A1B9-3BE3-CA51-A48F-7B9BCCF6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88" y="3737321"/>
            <a:ext cx="3484551" cy="24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2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Energy firms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9ACE2-CCB9-9A4B-EB00-94B5BDB537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83469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L" dirty="0"/>
                  <a:t>RE: Renewable energy power plants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𝑅𝐸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𝑅𝐸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𝑅𝐸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9ACE2-CCB9-9A4B-EB00-94B5BDB53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834694" cy="4351338"/>
              </a:xfrm>
              <a:blipFill>
                <a:blip r:embed="rId2"/>
                <a:stretch>
                  <a:fillRect l="-1855" t="-232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8C63-9EFA-C241-9995-C2C705516CA7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39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1870" y="3407521"/>
            <a:ext cx="4051569" cy="30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6AB2D-77D6-17F9-F79D-63D773C3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D9E0-FC4F-8D41-BECE-88FE6D0BE396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B313E-6DFD-58BB-C6AB-4AF0460B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E8C3-5A3F-F102-F1FB-F40C3C18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</a:t>
            </a:fld>
            <a:endParaRPr lang="en-PL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360C1A2-59CA-F6C6-78F4-5CBF3490F0A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/>
              <a:t>Minerals are critical for the low-carbon transition</a:t>
            </a:r>
            <a:endParaRPr lang="en-PL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7D568ED-BF09-63EE-3C1B-D0A692AE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8" y="939298"/>
            <a:ext cx="5637199" cy="535258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FD3EFAD-38DB-8AFC-7252-E9B3A6A2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2176"/>
            <a:ext cx="6096000" cy="535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2F4C64-3A41-5048-9E92-E62A3C3E9E46}"/>
              </a:ext>
            </a:extLst>
          </p:cNvPr>
          <p:cNvSpPr txBox="1"/>
          <p:nvPr/>
        </p:nvSpPr>
        <p:spPr>
          <a:xfrm>
            <a:off x="7442017" y="6416609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Taken from (Galler, 2022)</a:t>
            </a:r>
          </a:p>
        </p:txBody>
      </p:sp>
    </p:spTree>
    <p:extLst>
      <p:ext uri="{BB962C8B-B14F-4D97-AF65-F5344CB8AC3E}">
        <p14:creationId xmlns:p14="http://schemas.microsoft.com/office/powerpoint/2010/main" val="278150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Energy firms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9ACE2-CCB9-9A4B-EB00-94B5BDB537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728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L" dirty="0"/>
                  <a:t>FE: Fossil-fuel-based energy power plants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PL" dirty="0"/>
              </a:p>
              <a:p>
                <a:pPr marL="0" indent="0">
                  <a:buNone/>
                </a:pPr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9ACE2-CCB9-9A4B-EB00-94B5BDB53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728690" cy="4351338"/>
              </a:xfrm>
              <a:blipFill>
                <a:blip r:embed="rId2"/>
                <a:stretch>
                  <a:fillRect l="-1887" t="-232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1E8BD-86AD-BF4F-9BDB-E3F2460B9D95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40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6032" y="2878425"/>
            <a:ext cx="4051569" cy="29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26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Capital firms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ACE2-CCB9-9A4B-EB00-94B5BDB537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</a:t>
            </a:r>
            <a:r>
              <a:rPr lang="en-PL" baseline="-25000" dirty="0"/>
              <a:t>M</a:t>
            </a:r>
            <a:r>
              <a:rPr lang="en-PL" dirty="0"/>
              <a:t>: Capital for mining firms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BF7A-6F39-6A4B-A901-42444EF7B57D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41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5" y="2659521"/>
            <a:ext cx="4589512" cy="30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4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Capital firms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ACE2-CCB9-9A4B-EB00-94B5BDB537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</a:t>
            </a:r>
            <a:r>
              <a:rPr lang="en-PL" baseline="-25000" dirty="0"/>
              <a:t>C</a:t>
            </a:r>
            <a:r>
              <a:rPr lang="en-PL" dirty="0"/>
              <a:t>: Capital for final good firms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9334-B0B2-454E-8C35-65C3B6754007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42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599" y="2659521"/>
            <a:ext cx="4534824" cy="30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3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Capital firms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ACE2-CCB9-9A4B-EB00-94B5BDB537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</a:t>
            </a:r>
            <a:r>
              <a:rPr lang="en-PL" baseline="-25000" dirty="0"/>
              <a:t>RE</a:t>
            </a:r>
            <a:r>
              <a:rPr lang="en-PL" dirty="0"/>
              <a:t>: Capital for renewable energy power plants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38695-239F-0E4F-AF1F-4B7FE963E3F4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43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599" y="2660373"/>
            <a:ext cx="4534824" cy="30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07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F87C-13A0-1E26-E817-A7D41D0D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Capital firms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ACE2-CCB9-9A4B-EB00-94B5BDB537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L" dirty="0"/>
              <a:t>K</a:t>
            </a:r>
            <a:r>
              <a:rPr lang="en-PL" baseline="-25000" dirty="0"/>
              <a:t>FE</a:t>
            </a:r>
            <a:r>
              <a:rPr lang="en-PL" dirty="0"/>
              <a:t>: Capital for fossil-fuel-based energy power plants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6077-04A6-DAD5-CF35-2B959584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C487-AE03-9945-9CFB-8C0D619C6155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7C6C-6844-307E-52CE-120977D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4CA97-1C4E-D480-73AB-D576F029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44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ACB78-C8D2-5B37-79C1-C62C4F1C7D37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04128-87C6-CDC8-8A55-D38FC5124449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E27D1-FCC7-0746-E2E8-04F3D7B1889A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18E30-C3B4-08D7-A067-0D83F24E5840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6817-9CCA-64C7-B1CF-0352A16D289D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170C1-6F73-548E-877C-95668022ADA2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4C15A-24A0-0FA4-D902-CD08386FD7A3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E6C25-6A6B-716D-4312-D710C56494FF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506A7-7BCD-7F95-81D5-EDD009415DA5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CE78E-9C84-EADD-BA98-7FF3EC26EFA3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166BEAD-61E2-15D0-DE6D-8E2FE2962A4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37752B1-FAC5-19E6-A7C4-7177A8E6884E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CC7123B-78E2-3AC8-4E65-A552865E017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72A95EA-44B7-1932-2BDB-7436913538E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8516B12-8F52-6EAE-E05F-DA4E336235E0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AF64D70-B150-2C9D-B007-F6BDDFDA83C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8D906E0-9F7B-21E1-4667-FA7C931DACD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F80BD29-2AB5-578E-E65A-45E08DAD4417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C24E7A9-2057-D3A1-F877-FC73EEC5FF05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D045DE6-7AE1-D010-3BFD-3BF2F345E45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EE89DF-75D5-EB04-103A-72EF0CE44D42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16911D8-9B74-4090-6A61-D7328D41EEF1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FAE910-3C3D-EB62-3854-647D1B97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4226" y="2660373"/>
            <a:ext cx="4051569" cy="30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3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1855-90CB-F65D-6741-7707D358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Capital firms and R&amp;D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D90BF-3035-8C02-A92A-3DAF4D236D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L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PL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PL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PL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PL" dirty="0"/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R&amp;D 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based on (</a:t>
                </a:r>
                <a:r>
                  <a:rPr lang="en-US" sz="2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Dosi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et al., 2010) and (Terranova &amp; Turco, 2022))</a:t>
                </a:r>
                <a:endParaRPr lang="en-PL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𝜈</m:t>
                          </m:r>
                          <m:sSubSup>
                            <m:sSubSup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𝑛𝑒𝑡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en-PL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𝐼𝑁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𝜒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PL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𝐼𝑀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PL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D90BF-3035-8C02-A92A-3DAF4D236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A8BB83-A090-1028-36DB-C83DE55AF7F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67154" y="2506662"/>
                <a:ext cx="6177516" cy="4351338"/>
              </a:xfrm>
            </p:spPr>
            <p:txBody>
              <a:bodyPr>
                <a:normAutofit fontScale="70000" lnSpcReduction="20000"/>
              </a:bodyPr>
              <a:lstStyle/>
              <a:p>
                <a:endParaRPr lang="en-PL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PL" dirty="0"/>
              </a:p>
              <a:p>
                <a:pPr marL="0" indent="0" algn="just">
                  <a:lnSpc>
                    <a:spcPct val="150000"/>
                  </a:lnSpc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9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firm</m:t>
                              </m:r>
                              <m: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innovates</m:t>
                              </m:r>
                            </m:e>
                          </m:d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=1−</m:t>
                          </m:r>
                          <m:sSup>
                            <m:s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&amp;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𝐼𝑁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PL" sz="29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firm</m:t>
                              </m:r>
                              <m: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imitates</m:t>
                              </m:r>
                            </m:e>
                          </m:d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=1−</m:t>
                          </m:r>
                          <m:sSup>
                            <m:s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&amp;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𝐼𝑀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PL" sz="29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9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𝑖𝑛𝑛</m:t>
                              </m:r>
                            </m:sup>
                          </m:sSub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where</m:t>
                          </m:r>
                          <m: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𝜅</m:t>
                              </m:r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)#</m:t>
                          </m:r>
                        </m:e>
                      </m:eqArr>
                    </m:oMath>
                  </m:oMathPara>
                </a14:m>
                <a:endParaRPr lang="en-PL" sz="29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  <a:tabLst>
                    <a:tab pos="573151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PL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𝑖𝑛𝑛</m:t>
                              </m:r>
                            </m:sup>
                          </m:sSub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where</m:t>
                          </m:r>
                          <m:r>
                            <a:rPr lang="en-US" sz="29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9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PL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L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)#</m:t>
                          </m:r>
                        </m:e>
                      </m:eqArr>
                    </m:oMath>
                  </m:oMathPara>
                </a14:m>
                <a:endParaRPr lang="en-PL" sz="29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PL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A8BB83-A090-1028-36DB-C83DE55AF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67154" y="2506662"/>
                <a:ext cx="617751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BE508-FD81-C03E-1856-E0B23F13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7676-E01D-B24D-9B6F-D3E2E231FD3C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F51B-D10A-8368-2C85-B43D8709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2D54-AC04-4DB9-36AF-A9DE460E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2520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6C7-7B34-0A81-12A7-D00C0221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Mining firms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6345C-72A2-7AEA-3087-F48B497190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9944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L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PL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en-US" sz="24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6345C-72A2-7AEA-3087-F48B49719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994402" cy="4351338"/>
              </a:xfrm>
              <a:blipFill>
                <a:blip r:embed="rId2"/>
                <a:stretch>
                  <a:fillRect t="-31395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3E3BE-94BC-ADA2-4E29-82B9B1A5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75C4-6684-954C-9E86-376AF831C0F6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A2366-E88A-0225-9755-337F7000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C6FA-D69B-B42E-93BC-3C4C0AF0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46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8FB44C-18DF-0654-C3B0-581C7EB5C62A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A286E-6255-575D-98FF-D050742C45A1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A4B42-A7F5-4C59-6159-3891FFD815E2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473DE-D2FF-0029-190E-A5617ABBBBD3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E1036-1887-D299-A925-81A2D6E0C186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E49-4933-7463-C170-800241E87A8A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B487D-FB09-C167-D46C-7F78A6F87BAA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25112-4953-1193-BD76-DE7BB2DAFDC8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E9E84-852B-72AA-3151-42CD4838839F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E6539-4264-CAD9-83C3-E13363E35212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DE1BCF6-8E8C-076C-3B9D-7F338B8C52BD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8594715-8D57-57C4-84F0-9664FD23AAA8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6D945AF-E227-651F-4742-6E2D84D43448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36062A7-94FD-DDE6-231B-765978C969A3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26B7ACB-3395-2313-1335-0C2819B8CE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D6453AC-3AE0-F3EF-02C5-03F0041B8E7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058BBC-BD76-6C03-6D16-BBD3477B677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281CCEB-7094-1F46-9A8A-D50D53F7B619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7480C53-74F4-2972-C1A5-075A78A79548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FE05AE0-FD94-4F70-9CD1-E4DBF9D13B4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6266BAF-3972-684A-1F6E-F593BB5D2A8A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FECB7CE-2944-708A-E676-EC5364E0EF16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5CA48-CC42-953A-BD23-DE2292B9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10" y="3098895"/>
            <a:ext cx="3998728" cy="31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B15F-9183-0452-3D06-684A4667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Mining sites (ore reserves)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82CB-06FE-9B3D-53D3-0008B54584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394816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PL" dirty="0"/>
                  <a:t>Multiple sites with heterogenous cost of extraction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L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PL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PL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PL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L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PL" sz="3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PL" sz="3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PL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PL" sz="3600" dirty="0">
                    <a:effectLst/>
                  </a:rPr>
                  <a:t> </a:t>
                </a:r>
                <a:endParaRPr lang="en-PL" sz="3600" dirty="0"/>
              </a:p>
              <a:p>
                <a:r>
                  <a:rPr lang="en-PL" dirty="0"/>
                  <a:t>New sites get explored as a function of material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PL" dirty="0"/>
              </a:p>
              <a:p>
                <a:r>
                  <a:rPr lang="en-PL" dirty="0"/>
                  <a:t>Firstly the cheapest sites get mined</a:t>
                </a:r>
              </a:p>
              <a:p>
                <a:endParaRPr lang="en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82CB-06FE-9B3D-53D3-0008B545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3948160" cy="4351338"/>
              </a:xfrm>
              <a:blipFill>
                <a:blip r:embed="rId2"/>
                <a:stretch>
                  <a:fillRect l="-2894" t="-3198" r="-4502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D4EBC-EB55-1CE6-5C78-E4046CD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9692-EE01-6D41-BA8A-3B7317AF567B}" type="datetime1">
              <a:rPr lang="pl-PL" smtClean="0"/>
              <a:t>5.09.2024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207E4-A502-1B0B-762B-3DD321AE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AB6D9-EF6B-7739-FBE3-21393DFE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47</a:t>
            </a:fld>
            <a:endParaRPr lang="en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FF9ED-E84D-9033-231F-93D36ED00723}"/>
              </a:ext>
            </a:extLst>
          </p:cNvPr>
          <p:cNvSpPr/>
          <p:nvPr/>
        </p:nvSpPr>
        <p:spPr>
          <a:xfrm>
            <a:off x="9190183" y="22952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DFEC2-9DC8-590C-DC36-80B118C274EB}"/>
              </a:ext>
            </a:extLst>
          </p:cNvPr>
          <p:cNvSpPr/>
          <p:nvPr/>
        </p:nvSpPr>
        <p:spPr>
          <a:xfrm>
            <a:off x="9190183" y="1417781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51338-ED77-02F1-6995-53E9CC4B972F}"/>
              </a:ext>
            </a:extLst>
          </p:cNvPr>
          <p:cNvSpPr/>
          <p:nvPr/>
        </p:nvSpPr>
        <p:spPr>
          <a:xfrm>
            <a:off x="9190183" y="404091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EA7EC-0AF6-3E0F-FBCA-2ED9CD8CD51E}"/>
              </a:ext>
            </a:extLst>
          </p:cNvPr>
          <p:cNvSpPr/>
          <p:nvPr/>
        </p:nvSpPr>
        <p:spPr>
          <a:xfrm>
            <a:off x="9190183" y="3172697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37E68-DDCD-0637-2D66-F29928E308EF}"/>
              </a:ext>
            </a:extLst>
          </p:cNvPr>
          <p:cNvSpPr/>
          <p:nvPr/>
        </p:nvSpPr>
        <p:spPr>
          <a:xfrm>
            <a:off x="11106727" y="2295942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A89DB-087D-8FF2-6A9A-A00D8366D213}"/>
              </a:ext>
            </a:extLst>
          </p:cNvPr>
          <p:cNvSpPr/>
          <p:nvPr/>
        </p:nvSpPr>
        <p:spPr>
          <a:xfrm>
            <a:off x="7982529" y="2784765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6AD2B8-A9B7-E478-FDA6-871B8B5EC621}"/>
              </a:ext>
            </a:extLst>
          </p:cNvPr>
          <p:cNvSpPr/>
          <p:nvPr/>
        </p:nvSpPr>
        <p:spPr>
          <a:xfrm>
            <a:off x="10340111" y="404552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B50C54-0C24-F031-AB23-DF796FA009F3}"/>
              </a:ext>
            </a:extLst>
          </p:cNvPr>
          <p:cNvSpPr/>
          <p:nvPr/>
        </p:nvSpPr>
        <p:spPr>
          <a:xfrm>
            <a:off x="10340111" y="31627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02619-7C86-0FD2-2857-E9DAF7A06706}"/>
              </a:ext>
            </a:extLst>
          </p:cNvPr>
          <p:cNvSpPr txBox="1"/>
          <p:nvPr/>
        </p:nvSpPr>
        <p:spPr>
          <a:xfrm>
            <a:off x="10284690" y="497377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5C198-0605-D0E6-4FDB-8B6F899B22C7}"/>
              </a:ext>
            </a:extLst>
          </p:cNvPr>
          <p:cNvSpPr txBox="1"/>
          <p:nvPr/>
        </p:nvSpPr>
        <p:spPr>
          <a:xfrm>
            <a:off x="7927595" y="4973775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6B09444-A18F-F3A3-C9D4-8C7E0FCED5DA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7382520" y="4119063"/>
            <a:ext cx="1699484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A863258-A59B-C0F1-EBF5-7E9B62B21A65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8472055" y="1662544"/>
            <a:ext cx="718128" cy="1366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1C3E1F6-FB06-2708-BD98-289C54833B7D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8472055" y="2540002"/>
            <a:ext cx="718128" cy="489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54BAE88-76EE-2447-419B-2116B0035328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472055" y="3029528"/>
            <a:ext cx="718128" cy="387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4FE5C0D-5C1A-710A-D77F-2C75A2B4E727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472055" y="3029528"/>
            <a:ext cx="718128" cy="125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B059D19-2C9D-9E1D-CC0B-BE265C98CA6F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9679709" y="3407521"/>
            <a:ext cx="660402" cy="99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0076B91-B8B9-CB79-1D6C-544464B532C0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679709" y="4285681"/>
            <a:ext cx="660402" cy="4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55405D-9932-8DB8-3E5D-2C91AFE68484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10829637" y="2785468"/>
            <a:ext cx="521853" cy="62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BC35E9A-7F70-31E3-6962-2DF531C217D1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10829637" y="2785468"/>
            <a:ext cx="521853" cy="150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6E66A2E-9580-E929-EB03-9EC2B852F54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679709" y="2540002"/>
            <a:ext cx="1427018" cy="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B6F9954-EFD9-07E0-2664-3D633884830D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 flipV="1">
            <a:off x="8147627" y="1497446"/>
            <a:ext cx="1366984" cy="1207654"/>
          </a:xfrm>
          <a:prstGeom prst="bentConnector3">
            <a:avLst>
              <a:gd name="adj1" fmla="val -16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DC79915-F03C-3EA0-6A54-33FA66ADFC1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10360574" y="4749475"/>
            <a:ext cx="438721" cy="9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8FDBD3-50A5-0140-28EF-41C3FC5D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62" y="4285681"/>
            <a:ext cx="2869591" cy="19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2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5BFBE19-91BC-9ACD-7DC8-20162DF4D024}"/>
              </a:ext>
            </a:extLst>
          </p:cNvPr>
          <p:cNvSpPr/>
          <p:nvPr/>
        </p:nvSpPr>
        <p:spPr>
          <a:xfrm>
            <a:off x="6258623" y="1914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C</a:t>
            </a:r>
            <a:endParaRPr lang="en-P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CAE04-1016-F77F-518F-BFDECA0DDD0C}"/>
              </a:ext>
            </a:extLst>
          </p:cNvPr>
          <p:cNvSpPr/>
          <p:nvPr/>
        </p:nvSpPr>
        <p:spPr>
          <a:xfrm>
            <a:off x="6258623" y="41365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M</a:t>
            </a:r>
            <a:endParaRPr lang="en-P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1F99B-32F8-1B54-D2B6-0D397F9D0A6E}"/>
              </a:ext>
            </a:extLst>
          </p:cNvPr>
          <p:cNvSpPr/>
          <p:nvPr/>
        </p:nvSpPr>
        <p:spPr>
          <a:xfrm>
            <a:off x="6258623" y="440335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FE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C8D086-EA02-8694-2A15-007B3B882F90}"/>
              </a:ext>
            </a:extLst>
          </p:cNvPr>
          <p:cNvSpPr/>
          <p:nvPr/>
        </p:nvSpPr>
        <p:spPr>
          <a:xfrm>
            <a:off x="6258623" y="2640839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K</a:t>
            </a:r>
            <a:r>
              <a:rPr lang="en-PL" baseline="-25000" dirty="0"/>
              <a:t>RE</a:t>
            </a:r>
            <a:endParaRPr lang="en-P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E3422-DD57-9816-4981-FDFD2CEFC4D7}"/>
              </a:ext>
            </a:extLst>
          </p:cNvPr>
          <p:cNvSpPr/>
          <p:nvPr/>
        </p:nvSpPr>
        <p:spPr>
          <a:xfrm>
            <a:off x="11542664" y="1914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A5EA3E-BEE5-37BD-96CC-F4C9C37BDE6D}"/>
              </a:ext>
            </a:extLst>
          </p:cNvPr>
          <p:cNvSpPr/>
          <p:nvPr/>
        </p:nvSpPr>
        <p:spPr>
          <a:xfrm>
            <a:off x="2147002" y="27854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54A7D8-DEFC-9F72-ADB8-ED568D8121E6}"/>
              </a:ext>
            </a:extLst>
          </p:cNvPr>
          <p:cNvSpPr/>
          <p:nvPr/>
        </p:nvSpPr>
        <p:spPr>
          <a:xfrm>
            <a:off x="8427292" y="4407968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FE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B26678-A02E-D470-DC37-8E19DBC3B1FC}"/>
              </a:ext>
            </a:extLst>
          </p:cNvPr>
          <p:cNvSpPr/>
          <p:nvPr/>
        </p:nvSpPr>
        <p:spPr>
          <a:xfrm>
            <a:off x="8427292" y="2630900"/>
            <a:ext cx="489526" cy="48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E52424-AC7F-DB21-4474-DB23C02B5CC5}"/>
              </a:ext>
            </a:extLst>
          </p:cNvPr>
          <p:cNvSpPr txBox="1"/>
          <p:nvPr/>
        </p:nvSpPr>
        <p:spPr>
          <a:xfrm>
            <a:off x="7068235" y="522250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Fuel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9EF44-916B-FA14-32BB-3C8D82FFE2CE}"/>
              </a:ext>
            </a:extLst>
          </p:cNvPr>
          <p:cNvSpPr txBox="1"/>
          <p:nvPr/>
        </p:nvSpPr>
        <p:spPr>
          <a:xfrm>
            <a:off x="2092068" y="5255829"/>
            <a:ext cx="6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Ores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AEEE63-F54F-0BE3-13B1-D256DA37CA87}"/>
              </a:ext>
            </a:extLst>
          </p:cNvPr>
          <p:cNvCxnSpPr>
            <a:cxnSpLocks/>
            <a:stCxn id="35" idx="0"/>
            <a:endCxn id="31" idx="2"/>
          </p:cNvCxnSpPr>
          <p:nvPr/>
        </p:nvCxnSpPr>
        <p:spPr>
          <a:xfrm rot="16200000" flipV="1">
            <a:off x="1406318" y="4260442"/>
            <a:ext cx="1980835" cy="99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C772A01-BC50-C45F-5A13-AF07C9FB8CED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2636528" y="658422"/>
            <a:ext cx="3622095" cy="2371809"/>
          </a:xfrm>
          <a:prstGeom prst="bentConnector3">
            <a:avLst>
              <a:gd name="adj1" fmla="val 111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D451D01-A7B7-A10E-879D-F509D4A6556F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2636528" y="2159231"/>
            <a:ext cx="3622095" cy="871000"/>
          </a:xfrm>
          <a:prstGeom prst="bentConnector3">
            <a:avLst>
              <a:gd name="adj1" fmla="val 112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00187D0-F74E-7971-9BC0-E497AB482933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 flipV="1">
            <a:off x="2636528" y="2885602"/>
            <a:ext cx="3622095" cy="144629"/>
          </a:xfrm>
          <a:prstGeom prst="bentConnector3">
            <a:avLst>
              <a:gd name="adj1" fmla="val 111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36972BA-E1CE-6F2D-E432-90BA36A27A37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2636528" y="3030231"/>
            <a:ext cx="3622095" cy="1617890"/>
          </a:xfrm>
          <a:prstGeom prst="bentConnector3">
            <a:avLst>
              <a:gd name="adj1" fmla="val 1119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4691C16-3A2E-A038-5AD9-A87C4B9193E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748149" y="2875663"/>
            <a:ext cx="1679143" cy="99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10B1B87-7EC5-8B03-B10D-B3A1A9A82F6B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6748149" y="4648121"/>
            <a:ext cx="1679143" cy="46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DF7777C-8272-7D41-A374-8F07F195EB2B}"/>
              </a:ext>
            </a:extLst>
          </p:cNvPr>
          <p:cNvCxnSpPr>
            <a:cxnSpLocks/>
            <a:stCxn id="33" idx="3"/>
            <a:endCxn id="30" idx="2"/>
          </p:cNvCxnSpPr>
          <p:nvPr/>
        </p:nvCxnSpPr>
        <p:spPr>
          <a:xfrm flipV="1">
            <a:off x="8916818" y="2403994"/>
            <a:ext cx="2870609" cy="47166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1DD0D1F-FBF0-B3AA-C518-2FD1A62EE838}"/>
              </a:ext>
            </a:extLst>
          </p:cNvPr>
          <p:cNvCxnSpPr>
            <a:cxnSpLocks/>
            <a:stCxn id="32" idx="3"/>
            <a:endCxn id="30" idx="2"/>
          </p:cNvCxnSpPr>
          <p:nvPr/>
        </p:nvCxnSpPr>
        <p:spPr>
          <a:xfrm flipV="1">
            <a:off x="8916818" y="2403994"/>
            <a:ext cx="2870609" cy="22487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FE899A07-B617-19A4-DE1B-9DF97BAAE1B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748149" y="2159231"/>
            <a:ext cx="4794515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A4967EA-AC31-9804-0584-98062313BCB8}"/>
              </a:ext>
            </a:extLst>
          </p:cNvPr>
          <p:cNvCxnSpPr>
            <a:cxnSpLocks/>
            <a:stCxn id="27" idx="0"/>
            <a:endCxn id="31" idx="0"/>
          </p:cNvCxnSpPr>
          <p:nvPr/>
        </p:nvCxnSpPr>
        <p:spPr>
          <a:xfrm rot="16200000" flipH="1" flipV="1">
            <a:off x="3261671" y="-456248"/>
            <a:ext cx="2371809" cy="4111621"/>
          </a:xfrm>
          <a:prstGeom prst="bentConnector3">
            <a:avLst>
              <a:gd name="adj1" fmla="val -9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CC100F6-36A3-9829-D27E-AD8B63FAEE0B}"/>
              </a:ext>
            </a:extLst>
          </p:cNvPr>
          <p:cNvCxnSpPr>
            <a:cxnSpLocks/>
            <a:stCxn id="34" idx="0"/>
            <a:endCxn id="32" idx="2"/>
          </p:cNvCxnSpPr>
          <p:nvPr/>
        </p:nvCxnSpPr>
        <p:spPr>
          <a:xfrm rot="5400000" flipH="1" flipV="1">
            <a:off x="7852792" y="4403241"/>
            <a:ext cx="325010" cy="1313516"/>
          </a:xfrm>
          <a:prstGeom prst="bentConnector3">
            <a:avLst>
              <a:gd name="adj1" fmla="val 345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gma May Help Geologists Find New Iron Ore Deposits - Analyzing Metals">
            <a:extLst>
              <a:ext uri="{FF2B5EF4-FFF2-40B4-BE49-F238E27FC236}">
                <a16:creationId xmlns:a16="http://schemas.microsoft.com/office/drawing/2014/main" id="{BEE13B94-3C7F-057F-76E2-9E103561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09" y="5672532"/>
            <a:ext cx="1598911" cy="106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rrel | SafeRack's Industrial Index">
            <a:extLst>
              <a:ext uri="{FF2B5EF4-FFF2-40B4-BE49-F238E27FC236}">
                <a16:creationId xmlns:a16="http://schemas.microsoft.com/office/drawing/2014/main" id="{469D80F1-0D96-3AEA-0BDD-0B480D48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92" y="5586352"/>
            <a:ext cx="1534018" cy="11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KED: World's top 10 biggest lithium mines - The Northern Miner">
            <a:extLst>
              <a:ext uri="{FF2B5EF4-FFF2-40B4-BE49-F238E27FC236}">
                <a16:creationId xmlns:a16="http://schemas.microsoft.com/office/drawing/2014/main" id="{EDEB4091-4916-ACD8-C491-E6887592E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6" r="13680"/>
          <a:stretch/>
        </p:blipFill>
        <p:spPr bwMode="auto">
          <a:xfrm>
            <a:off x="335628" y="2405502"/>
            <a:ext cx="1598911" cy="12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D02F40-11FB-F4B1-11D5-EDBB6BB0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0" y="4789011"/>
            <a:ext cx="1725095" cy="123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898A4C7-D9E0-1178-47E7-3A687F446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83" y="2957916"/>
            <a:ext cx="1647071" cy="123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largest solar panel manufacturers in the United States by capacity">
            <a:extLst>
              <a:ext uri="{FF2B5EF4-FFF2-40B4-BE49-F238E27FC236}">
                <a16:creationId xmlns:a16="http://schemas.microsoft.com/office/drawing/2014/main" id="{86EE55E5-6A02-9148-EC19-A2DF8B27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54" y="2991499"/>
            <a:ext cx="1662036" cy="11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eam Turbine Inspection &amp; Repair – Power Services Group">
            <a:extLst>
              <a:ext uri="{FF2B5EF4-FFF2-40B4-BE49-F238E27FC236}">
                <a16:creationId xmlns:a16="http://schemas.microsoft.com/office/drawing/2014/main" id="{D0A29167-1DB3-072A-2E37-8875D252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39" y="4774391"/>
            <a:ext cx="1680920" cy="12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nformation about our company – Distributor of tools, Mining machines - Mine  Master LTD.">
            <a:extLst>
              <a:ext uri="{FF2B5EF4-FFF2-40B4-BE49-F238E27FC236}">
                <a16:creationId xmlns:a16="http://schemas.microsoft.com/office/drawing/2014/main" id="{96C3D087-4AE4-DE79-9976-456520806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53" y="726878"/>
            <a:ext cx="1654805" cy="110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utomotive Robots, Assembly Line Automation">
            <a:extLst>
              <a:ext uri="{FF2B5EF4-FFF2-40B4-BE49-F238E27FC236}">
                <a16:creationId xmlns:a16="http://schemas.microsoft.com/office/drawing/2014/main" id="{7F2F6BCB-B101-CC81-98A6-C39D3322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51" y="1055043"/>
            <a:ext cx="1554281" cy="10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44,500+ Car Manufacturing Stock Photos, Pictures &amp; Royalty-Free Images -  iStock | Car manufacturing plant, Electric car manufacturing, Car  manufacturing line">
            <a:extLst>
              <a:ext uri="{FF2B5EF4-FFF2-40B4-BE49-F238E27FC236}">
                <a16:creationId xmlns:a16="http://schemas.microsoft.com/office/drawing/2014/main" id="{6EDFB4DF-CD11-F5FD-C99C-D5402062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127" y="973142"/>
            <a:ext cx="1557635" cy="11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F82D2263-AA62-5CB1-D2FC-5621EFA30325}"/>
                  </a:ext>
                </a:extLst>
              </p:cNvPr>
              <p:cNvSpPr txBox="1"/>
              <p:nvPr/>
            </p:nvSpPr>
            <p:spPr>
              <a:xfrm>
                <a:off x="2618955" y="276586"/>
                <a:ext cx="6097772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p>
                          </m:s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F82D2263-AA62-5CB1-D2FC-5621EFA3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955" y="276586"/>
                <a:ext cx="6097772" cy="3871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4FA43433-389C-8C12-F6C3-58CEED74CF86}"/>
                  </a:ext>
                </a:extLst>
              </p:cNvPr>
              <p:cNvSpPr txBox="1"/>
              <p:nvPr/>
            </p:nvSpPr>
            <p:spPr>
              <a:xfrm>
                <a:off x="2710516" y="2140057"/>
                <a:ext cx="6097772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4FA43433-389C-8C12-F6C3-58CEED74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16" y="2140057"/>
                <a:ext cx="6097772" cy="387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354D1162-F300-0726-6828-62C4E11E2E30}"/>
                  </a:ext>
                </a:extLst>
              </p:cNvPr>
              <p:cNvSpPr txBox="1"/>
              <p:nvPr/>
            </p:nvSpPr>
            <p:spPr>
              <a:xfrm>
                <a:off x="2636528" y="2511133"/>
                <a:ext cx="6097772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𝑅𝐸</m:t>
                                  </m:r>
                                </m:sub>
                              </m:sSub>
                            </m:sup>
                          </m:s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73" name="TextBox 2072">
                <a:extLst>
                  <a:ext uri="{FF2B5EF4-FFF2-40B4-BE49-F238E27FC236}">
                    <a16:creationId xmlns:a16="http://schemas.microsoft.com/office/drawing/2014/main" id="{354D1162-F300-0726-6828-62C4E11E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28" y="2511133"/>
                <a:ext cx="6097772" cy="3871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6A206A27-3E05-4D8A-B471-A46945BF85C2}"/>
                  </a:ext>
                </a:extLst>
              </p:cNvPr>
              <p:cNvSpPr txBox="1"/>
              <p:nvPr/>
            </p:nvSpPr>
            <p:spPr>
              <a:xfrm>
                <a:off x="4509553" y="4246130"/>
                <a:ext cx="6097772" cy="40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𝐹𝐸</m:t>
                          </m:r>
                        </m:sup>
                      </m:sSubSup>
                      <m:sSubSup>
                        <m:sSubSupPr>
                          <m:ctrlPr>
                            <a:rPr lang="en-P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𝐹𝐸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76" name="TextBox 2075">
                <a:extLst>
                  <a:ext uri="{FF2B5EF4-FFF2-40B4-BE49-F238E27FC236}">
                    <a16:creationId xmlns:a16="http://schemas.microsoft.com/office/drawing/2014/main" id="{6A206A27-3E05-4D8A-B471-A46945BF8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53" y="4246130"/>
                <a:ext cx="6097772" cy="4058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1EC7336B-1E19-D460-4BDD-AF0B84C3F141}"/>
                  </a:ext>
                </a:extLst>
              </p:cNvPr>
              <p:cNvSpPr txBox="1"/>
              <p:nvPr/>
            </p:nvSpPr>
            <p:spPr>
              <a:xfrm>
                <a:off x="-1527815" y="171070"/>
                <a:ext cx="6097772" cy="6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1EC7336B-1E19-D460-4BDD-AF0B84C3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7815" y="171070"/>
                <a:ext cx="6097772" cy="657872"/>
              </a:xfrm>
              <a:prstGeom prst="rect">
                <a:avLst/>
              </a:prstGeom>
              <a:blipFill>
                <a:blip r:embed="rId16"/>
                <a:stretch>
                  <a:fillRect t="-149057" b="-203774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4BD2438-507F-3B45-AA86-36546B472ABB}"/>
                  </a:ext>
                </a:extLst>
              </p:cNvPr>
              <p:cNvSpPr txBox="1"/>
              <p:nvPr/>
            </p:nvSpPr>
            <p:spPr>
              <a:xfrm>
                <a:off x="-1497119" y="4078160"/>
                <a:ext cx="686331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74BD2438-507F-3B45-AA86-36546B472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7119" y="4078160"/>
                <a:ext cx="6863316" cy="381515"/>
              </a:xfrm>
              <a:prstGeom prst="rect">
                <a:avLst/>
              </a:prstGeom>
              <a:blipFill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3B6C4B5B-3D78-BF3B-A781-22DE592B31FA}"/>
                  </a:ext>
                </a:extLst>
              </p:cNvPr>
              <p:cNvSpPr txBox="1"/>
              <p:nvPr/>
            </p:nvSpPr>
            <p:spPr>
              <a:xfrm>
                <a:off x="4113641" y="2492666"/>
                <a:ext cx="686331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𝑅𝐸</m:t>
                          </m:r>
                        </m:sup>
                      </m:sSubSup>
                      <m:sSubSup>
                        <m:sSub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𝑅𝐸</m:t>
                          </m:r>
                        </m:sup>
                      </m:sSubSup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3B6C4B5B-3D78-BF3B-A781-22DE592B3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641" y="2492666"/>
                <a:ext cx="6863316" cy="4056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DC21F6CC-CE55-04D7-3D70-41ABB46CFAD5}"/>
                  </a:ext>
                </a:extLst>
              </p:cNvPr>
              <p:cNvSpPr txBox="1"/>
              <p:nvPr/>
            </p:nvSpPr>
            <p:spPr>
              <a:xfrm>
                <a:off x="4687564" y="5079299"/>
                <a:ext cx="686331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L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DC21F6CC-CE55-04D7-3D70-41ABB46C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64" y="5079299"/>
                <a:ext cx="6863316" cy="381515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A2A3348D-1AC6-A732-25D4-F9552CEF5719}"/>
                  </a:ext>
                </a:extLst>
              </p:cNvPr>
              <p:cNvSpPr txBox="1"/>
              <p:nvPr/>
            </p:nvSpPr>
            <p:spPr>
              <a:xfrm>
                <a:off x="8015297" y="2846050"/>
                <a:ext cx="686331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L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A2A3348D-1AC6-A732-25D4-F9552CEF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297" y="2846050"/>
                <a:ext cx="6863316" cy="381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TextBox 2087">
                <a:extLst>
                  <a:ext uri="{FF2B5EF4-FFF2-40B4-BE49-F238E27FC236}">
                    <a16:creationId xmlns:a16="http://schemas.microsoft.com/office/drawing/2014/main" id="{395EA3AA-E97D-3FBF-66E4-1A2B0D43DC54}"/>
                  </a:ext>
                </a:extLst>
              </p:cNvPr>
              <p:cNvSpPr txBox="1"/>
              <p:nvPr/>
            </p:nvSpPr>
            <p:spPr>
              <a:xfrm>
                <a:off x="5041239" y="1515390"/>
                <a:ext cx="8208334" cy="657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88" name="TextBox 2087">
                <a:extLst>
                  <a:ext uri="{FF2B5EF4-FFF2-40B4-BE49-F238E27FC236}">
                    <a16:creationId xmlns:a16="http://schemas.microsoft.com/office/drawing/2014/main" id="{395EA3AA-E97D-3FBF-66E4-1A2B0D43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39" y="1515390"/>
                <a:ext cx="8208334" cy="657872"/>
              </a:xfrm>
              <a:prstGeom prst="rect">
                <a:avLst/>
              </a:prstGeom>
              <a:blipFill>
                <a:blip r:embed="rId21"/>
                <a:stretch>
                  <a:fillRect t="-149057" b="-203774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61C02261-C32B-1938-6022-C30D0D1B9710}"/>
                  </a:ext>
                </a:extLst>
              </p:cNvPr>
              <p:cNvSpPr txBox="1"/>
              <p:nvPr/>
            </p:nvSpPr>
            <p:spPr>
              <a:xfrm>
                <a:off x="1632784" y="4266159"/>
                <a:ext cx="8208334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𝐹𝐸</m:t>
                                  </m:r>
                                </m:sub>
                              </m:sSub>
                            </m:sup>
                          </m:sSup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61C02261-C32B-1938-6022-C30D0D1B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784" y="4266159"/>
                <a:ext cx="8208334" cy="38715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1" name="Date Placeholder 2090">
            <a:extLst>
              <a:ext uri="{FF2B5EF4-FFF2-40B4-BE49-F238E27FC236}">
                <a16:creationId xmlns:a16="http://schemas.microsoft.com/office/drawing/2014/main" id="{B3E50DF3-4B29-BDEF-E81A-FA8D54F9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B315-65C9-EF40-9952-CCBECC3DB580}" type="datetime1">
              <a:rPr lang="pl-PL" smtClean="0"/>
              <a:t>5.09.2024</a:t>
            </a:fld>
            <a:endParaRPr lang="en-PL"/>
          </a:p>
        </p:txBody>
      </p:sp>
      <p:sp>
        <p:nvSpPr>
          <p:cNvPr id="2092" name="Footer Placeholder 2091">
            <a:extLst>
              <a:ext uri="{FF2B5EF4-FFF2-40B4-BE49-F238E27FC236}">
                <a16:creationId xmlns:a16="http://schemas.microsoft.com/office/drawing/2014/main" id="{39C31016-DBF9-B3C7-A878-4E8A083D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 dirty="0"/>
          </a:p>
        </p:txBody>
      </p:sp>
      <p:sp>
        <p:nvSpPr>
          <p:cNvPr id="2093" name="Slide Number Placeholder 2092">
            <a:extLst>
              <a:ext uri="{FF2B5EF4-FFF2-40B4-BE49-F238E27FC236}">
                <a16:creationId xmlns:a16="http://schemas.microsoft.com/office/drawing/2014/main" id="{20C2F0B0-5022-D179-401A-9A222179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53714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10F2BE7-F95F-93A5-DB53-05B1F3D532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190833"/>
                  </p:ext>
                </p:extLst>
              </p:nvPr>
            </p:nvGraphicFramePr>
            <p:xfrm>
              <a:off x="227578" y="234693"/>
              <a:ext cx="11736843" cy="612165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47288">
                      <a:extLst>
                        <a:ext uri="{9D8B030D-6E8A-4147-A177-3AD203B41FA5}">
                          <a16:colId xmlns:a16="http://schemas.microsoft.com/office/drawing/2014/main" val="3011506649"/>
                        </a:ext>
                      </a:extLst>
                    </a:gridCol>
                    <a:gridCol w="1320531">
                      <a:extLst>
                        <a:ext uri="{9D8B030D-6E8A-4147-A177-3AD203B41FA5}">
                          <a16:colId xmlns:a16="http://schemas.microsoft.com/office/drawing/2014/main" val="3347400144"/>
                        </a:ext>
                      </a:extLst>
                    </a:gridCol>
                    <a:gridCol w="1320531">
                      <a:extLst>
                        <a:ext uri="{9D8B030D-6E8A-4147-A177-3AD203B41FA5}">
                          <a16:colId xmlns:a16="http://schemas.microsoft.com/office/drawing/2014/main" val="2435882779"/>
                        </a:ext>
                      </a:extLst>
                    </a:gridCol>
                    <a:gridCol w="1135002">
                      <a:extLst>
                        <a:ext uri="{9D8B030D-6E8A-4147-A177-3AD203B41FA5}">
                          <a16:colId xmlns:a16="http://schemas.microsoft.com/office/drawing/2014/main" val="167507114"/>
                        </a:ext>
                      </a:extLst>
                    </a:gridCol>
                    <a:gridCol w="1044057">
                      <a:extLst>
                        <a:ext uri="{9D8B030D-6E8A-4147-A177-3AD203B41FA5}">
                          <a16:colId xmlns:a16="http://schemas.microsoft.com/office/drawing/2014/main" val="2331078750"/>
                        </a:ext>
                      </a:extLst>
                    </a:gridCol>
                    <a:gridCol w="1587305">
                      <a:extLst>
                        <a:ext uri="{9D8B030D-6E8A-4147-A177-3AD203B41FA5}">
                          <a16:colId xmlns:a16="http://schemas.microsoft.com/office/drawing/2014/main" val="679813336"/>
                        </a:ext>
                      </a:extLst>
                    </a:gridCol>
                    <a:gridCol w="1031930">
                      <a:extLst>
                        <a:ext uri="{9D8B030D-6E8A-4147-A177-3AD203B41FA5}">
                          <a16:colId xmlns:a16="http://schemas.microsoft.com/office/drawing/2014/main" val="2347627968"/>
                        </a:ext>
                      </a:extLst>
                    </a:gridCol>
                    <a:gridCol w="1030718">
                      <a:extLst>
                        <a:ext uri="{9D8B030D-6E8A-4147-A177-3AD203B41FA5}">
                          <a16:colId xmlns:a16="http://schemas.microsoft.com/office/drawing/2014/main" val="1777762375"/>
                        </a:ext>
                      </a:extLst>
                    </a:gridCol>
                    <a:gridCol w="1719481">
                      <a:extLst>
                        <a:ext uri="{9D8B030D-6E8A-4147-A177-3AD203B41FA5}">
                          <a16:colId xmlns:a16="http://schemas.microsoft.com/office/drawing/2014/main" val="782516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To: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From: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87923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𝑅𝐸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𝐹𝐸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72799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𝑀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𝑀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46204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𝑅𝐸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𝑅𝐸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4601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𝐹𝐸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𝐹𝐸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36326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94366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Ore reserve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48452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Fossil fuel 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36446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 &amp; 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3569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Labor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𝑅𝐸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𝐹𝐸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𝑅𝐸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𝐹𝐸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569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10F2BE7-F95F-93A5-DB53-05B1F3D532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190833"/>
                  </p:ext>
                </p:extLst>
              </p:nvPr>
            </p:nvGraphicFramePr>
            <p:xfrm>
              <a:off x="227578" y="234693"/>
              <a:ext cx="11736843" cy="612165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47288">
                      <a:extLst>
                        <a:ext uri="{9D8B030D-6E8A-4147-A177-3AD203B41FA5}">
                          <a16:colId xmlns:a16="http://schemas.microsoft.com/office/drawing/2014/main" val="3011506649"/>
                        </a:ext>
                      </a:extLst>
                    </a:gridCol>
                    <a:gridCol w="1320531">
                      <a:extLst>
                        <a:ext uri="{9D8B030D-6E8A-4147-A177-3AD203B41FA5}">
                          <a16:colId xmlns:a16="http://schemas.microsoft.com/office/drawing/2014/main" val="3347400144"/>
                        </a:ext>
                      </a:extLst>
                    </a:gridCol>
                    <a:gridCol w="1320531">
                      <a:extLst>
                        <a:ext uri="{9D8B030D-6E8A-4147-A177-3AD203B41FA5}">
                          <a16:colId xmlns:a16="http://schemas.microsoft.com/office/drawing/2014/main" val="2435882779"/>
                        </a:ext>
                      </a:extLst>
                    </a:gridCol>
                    <a:gridCol w="1135002">
                      <a:extLst>
                        <a:ext uri="{9D8B030D-6E8A-4147-A177-3AD203B41FA5}">
                          <a16:colId xmlns:a16="http://schemas.microsoft.com/office/drawing/2014/main" val="167507114"/>
                        </a:ext>
                      </a:extLst>
                    </a:gridCol>
                    <a:gridCol w="1044057">
                      <a:extLst>
                        <a:ext uri="{9D8B030D-6E8A-4147-A177-3AD203B41FA5}">
                          <a16:colId xmlns:a16="http://schemas.microsoft.com/office/drawing/2014/main" val="2331078750"/>
                        </a:ext>
                      </a:extLst>
                    </a:gridCol>
                    <a:gridCol w="1587305">
                      <a:extLst>
                        <a:ext uri="{9D8B030D-6E8A-4147-A177-3AD203B41FA5}">
                          <a16:colId xmlns:a16="http://schemas.microsoft.com/office/drawing/2014/main" val="679813336"/>
                        </a:ext>
                      </a:extLst>
                    </a:gridCol>
                    <a:gridCol w="1031930">
                      <a:extLst>
                        <a:ext uri="{9D8B030D-6E8A-4147-A177-3AD203B41FA5}">
                          <a16:colId xmlns:a16="http://schemas.microsoft.com/office/drawing/2014/main" val="2347627968"/>
                        </a:ext>
                      </a:extLst>
                    </a:gridCol>
                    <a:gridCol w="1030718">
                      <a:extLst>
                        <a:ext uri="{9D8B030D-6E8A-4147-A177-3AD203B41FA5}">
                          <a16:colId xmlns:a16="http://schemas.microsoft.com/office/drawing/2014/main" val="1777762375"/>
                        </a:ext>
                      </a:extLst>
                    </a:gridCol>
                    <a:gridCol w="1719481">
                      <a:extLst>
                        <a:ext uri="{9D8B030D-6E8A-4147-A177-3AD203B41FA5}">
                          <a16:colId xmlns:a16="http://schemas.microsoft.com/office/drawing/2014/main" val="78251666"/>
                        </a:ext>
                      </a:extLst>
                    </a:gridCol>
                  </a:tblGrid>
                  <a:tr h="7736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To: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From: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8792324"/>
                      </a:ext>
                    </a:extLst>
                  </a:tr>
                  <a:tr h="43796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17308" t="-174286" r="-673077" b="-11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17308" t="-174286" r="-573077" b="-11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66667" t="-174286" r="-562222" b="-11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12195" t="-174286" r="-517073" b="-11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7279973"/>
                      </a:ext>
                    </a:extLst>
                  </a:tr>
                  <a:tr h="10779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98413" t="-112941" r="-236508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4620404"/>
                      </a:ext>
                    </a:extLst>
                  </a:tr>
                  <a:tr h="46539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775309" t="-502778" r="-267901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460151"/>
                      </a:ext>
                    </a:extLst>
                  </a:tr>
                  <a:tr h="46539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875309" t="-586486" r="-167901" b="-6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36326212"/>
                      </a:ext>
                    </a:extLst>
                  </a:tr>
                  <a:tr h="10779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80882" t="-298824" b="-17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9436673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Ore reserve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98413" t="-997059" r="-236508" b="-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4845242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Fossil fuel 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875309" t="-1097059" r="-167901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3644688"/>
                      </a:ext>
                    </a:extLst>
                  </a:tr>
                  <a:tr h="42957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 &amp; 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80882" t="-1197059" b="-1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3569006"/>
                      </a:ext>
                    </a:extLst>
                  </a:tr>
                  <a:tr h="534543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Labor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17308" t="-1050000" r="-673077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17308" t="-1050000" r="-573077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66667" t="-1050000" r="-562222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12195" t="-1050000" r="-517073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98413" t="-1050000" r="-236508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775309" t="-1050000" r="-267901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875309" t="-1050000" r="-167901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80882" t="-1050000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569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86DC2760-77F6-A2CF-B975-7231B906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B2F6-696E-8F49-90F5-CC9E3FA8BCD8}" type="datetime1">
              <a:rPr lang="pl-PL" smtClean="0"/>
              <a:t>5.09.2024</a:t>
            </a:fld>
            <a:endParaRPr lang="en-PL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2BC1ACD4-A8CB-4D7F-EF01-29F5D52B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14EB318-DFB6-049C-2CB8-9699D2C4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49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505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6AB2D-77D6-17F9-F79D-63D773C3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D9E0-FC4F-8D41-BECE-88FE6D0BE396}" type="datetime1">
              <a:rPr lang="pl-PL" smtClean="0"/>
              <a:t>5.09.2024</a:t>
            </a:fld>
            <a:endParaRPr lang="en-P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B313E-6DFD-58BB-C6AB-4AF0460B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EAEPE Conference</a:t>
            </a:r>
            <a:endParaRPr lang="en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E8C3-5A3F-F102-F1FB-F40C3C18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5</a:t>
            </a:fld>
            <a:endParaRPr lang="en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F4C64-3A41-5048-9E92-E62A3C3E9E46}"/>
              </a:ext>
            </a:extLst>
          </p:cNvPr>
          <p:cNvSpPr txBox="1"/>
          <p:nvPr/>
        </p:nvSpPr>
        <p:spPr>
          <a:xfrm>
            <a:off x="7442017" y="5756209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Taken from Reuters</a:t>
            </a:r>
          </a:p>
        </p:txBody>
      </p:sp>
      <p:pic>
        <p:nvPicPr>
          <p:cNvPr id="1026" name="Picture 2" descr="LME suspends nickel trading after market becomes chaotic">
            <a:extLst>
              <a:ext uri="{FF2B5EF4-FFF2-40B4-BE49-F238E27FC236}">
                <a16:creationId xmlns:a16="http://schemas.microsoft.com/office/drawing/2014/main" id="{B29823A8-62D3-186B-5878-2A570F6D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"/>
            <a:ext cx="12192000" cy="56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E750A-E0B1-7979-4E79-E612EC9725BC}"/>
              </a:ext>
            </a:extLst>
          </p:cNvPr>
          <p:cNvSpPr txBox="1"/>
          <p:nvPr/>
        </p:nvSpPr>
        <p:spPr>
          <a:xfrm>
            <a:off x="1521279" y="603263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See more in (Financial Stability Board, 2023)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966059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416B5D4-589A-4CFE-7355-59FD689E2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2046252"/>
                  </p:ext>
                </p:extLst>
              </p:nvPr>
            </p:nvGraphicFramePr>
            <p:xfrm>
              <a:off x="304097" y="210736"/>
              <a:ext cx="6655982" cy="61456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7303">
                      <a:extLst>
                        <a:ext uri="{9D8B030D-6E8A-4147-A177-3AD203B41FA5}">
                          <a16:colId xmlns:a16="http://schemas.microsoft.com/office/drawing/2014/main" val="2857997468"/>
                        </a:ext>
                      </a:extLst>
                    </a:gridCol>
                    <a:gridCol w="601030">
                      <a:extLst>
                        <a:ext uri="{9D8B030D-6E8A-4147-A177-3AD203B41FA5}">
                          <a16:colId xmlns:a16="http://schemas.microsoft.com/office/drawing/2014/main" val="3485259421"/>
                        </a:ext>
                      </a:extLst>
                    </a:gridCol>
                    <a:gridCol w="512672">
                      <a:extLst>
                        <a:ext uri="{9D8B030D-6E8A-4147-A177-3AD203B41FA5}">
                          <a16:colId xmlns:a16="http://schemas.microsoft.com/office/drawing/2014/main" val="164026408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938640099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289044540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4121463905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8122856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3649449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1160064334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774298881"/>
                        </a:ext>
                      </a:extLst>
                    </a:gridCol>
                    <a:gridCol w="440820">
                      <a:extLst>
                        <a:ext uri="{9D8B030D-6E8A-4147-A177-3AD203B41FA5}">
                          <a16:colId xmlns:a16="http://schemas.microsoft.com/office/drawing/2014/main" val="545728759"/>
                        </a:ext>
                      </a:extLst>
                    </a:gridCol>
                  </a:tblGrid>
                  <a:tr h="408823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 cost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Fixed cost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Markup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0343033"/>
                      </a:ext>
                    </a:extLst>
                  </a:tr>
                  <a:tr h="24662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Sector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P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PL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L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Short-term loan int.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Capital loan interest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Capital depreciation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Fixed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Based on market share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74099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8914838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6863550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9838823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521148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2381317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40776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5859822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011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416B5D4-589A-4CFE-7355-59FD689E2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2046252"/>
                  </p:ext>
                </p:extLst>
              </p:nvPr>
            </p:nvGraphicFramePr>
            <p:xfrm>
              <a:off x="304097" y="210736"/>
              <a:ext cx="6655982" cy="61456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7303">
                      <a:extLst>
                        <a:ext uri="{9D8B030D-6E8A-4147-A177-3AD203B41FA5}">
                          <a16:colId xmlns:a16="http://schemas.microsoft.com/office/drawing/2014/main" val="2857997468"/>
                        </a:ext>
                      </a:extLst>
                    </a:gridCol>
                    <a:gridCol w="601030">
                      <a:extLst>
                        <a:ext uri="{9D8B030D-6E8A-4147-A177-3AD203B41FA5}">
                          <a16:colId xmlns:a16="http://schemas.microsoft.com/office/drawing/2014/main" val="3485259421"/>
                        </a:ext>
                      </a:extLst>
                    </a:gridCol>
                    <a:gridCol w="512672">
                      <a:extLst>
                        <a:ext uri="{9D8B030D-6E8A-4147-A177-3AD203B41FA5}">
                          <a16:colId xmlns:a16="http://schemas.microsoft.com/office/drawing/2014/main" val="164026408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938640099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289044540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4121463905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8122856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36494491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1160064334"/>
                        </a:ext>
                      </a:extLst>
                    </a:gridCol>
                    <a:gridCol w="553451">
                      <a:extLst>
                        <a:ext uri="{9D8B030D-6E8A-4147-A177-3AD203B41FA5}">
                          <a16:colId xmlns:a16="http://schemas.microsoft.com/office/drawing/2014/main" val="3774298881"/>
                        </a:ext>
                      </a:extLst>
                    </a:gridCol>
                    <a:gridCol w="440820">
                      <a:extLst>
                        <a:ext uri="{9D8B030D-6E8A-4147-A177-3AD203B41FA5}">
                          <a16:colId xmlns:a16="http://schemas.microsoft.com/office/drawing/2014/main" val="545728759"/>
                        </a:ext>
                      </a:extLst>
                    </a:gridCol>
                  </a:tblGrid>
                  <a:tr h="408823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 cost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Fixed cost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Markup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0343033"/>
                      </a:ext>
                    </a:extLst>
                  </a:tr>
                  <a:tr h="24662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Sector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6383" t="-16923" r="-814894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1220" t="-16923" r="-834146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0455" t="-16923" r="-677273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2558" t="-16923" r="-593023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8182" t="-16923" r="-479545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Short-term loan int.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Capital loan interest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71755" marR="71755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Capital depreciation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Fixed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Based on market share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74099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8914838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6863550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9838823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521148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2381317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0140776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5859822"/>
                      </a:ext>
                    </a:extLst>
                  </a:tr>
                  <a:tr h="4088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en-P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P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0110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A6DB1AC-0BC6-5E13-3220-7C393BF8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79" y="435935"/>
            <a:ext cx="4511269" cy="511426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C5530D-101C-5C46-1425-D1F8982C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0891-1424-AD48-B210-C2E819E6A391}" type="datetime1">
              <a:rPr lang="pl-PL" smtClean="0"/>
              <a:t>5.09.2024</a:t>
            </a:fld>
            <a:endParaRPr lang="en-PL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998D44-2EEC-E190-1051-F7AF9F97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755D4E0-20C4-AAD6-5A80-C7FB2507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50</a:t>
            </a:fld>
            <a:endParaRPr lang="en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E7CBD-423B-92DC-39FD-6A4375AAC79A}"/>
                  </a:ext>
                </a:extLst>
              </p:cNvPr>
              <p:cNvSpPr txBox="1"/>
              <p:nvPr/>
            </p:nvSpPr>
            <p:spPr>
              <a:xfrm>
                <a:off x="7602279" y="5466555"/>
                <a:ext cx="2743200" cy="1332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PL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𝑓𝑖𝑟𝑚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selects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firm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PL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PL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PL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  <m:func>
                                  <m:funcPr>
                                    <m:ctrlPr>
                                      <a:rPr lang="en-PL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PL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PL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PL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PL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PL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func>
                                      <m:funcPr>
                                        <m:ctrlPr>
                                          <a:rPr lang="en-PL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PL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L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PL" sz="2800" dirty="0">
                    <a:effectLst/>
                  </a:rPr>
                  <a:t> </a:t>
                </a:r>
                <a:endParaRPr lang="en-PL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E7CBD-423B-92DC-39FD-6A4375AA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79" y="5466555"/>
                <a:ext cx="2743200" cy="1332609"/>
              </a:xfrm>
              <a:prstGeom prst="rect">
                <a:avLst/>
              </a:prstGeom>
              <a:blipFill>
                <a:blip r:embed="rId4"/>
                <a:stretch>
                  <a:fillRect l="-13364" r="-47005" b="-48113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97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2A6935C-AB4E-991B-7812-33685E222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21373"/>
                  </p:ext>
                </p:extLst>
              </p:nvPr>
            </p:nvGraphicFramePr>
            <p:xfrm>
              <a:off x="124111" y="113783"/>
              <a:ext cx="7180456" cy="660769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1276">
                      <a:extLst>
                        <a:ext uri="{9D8B030D-6E8A-4147-A177-3AD203B41FA5}">
                          <a16:colId xmlns:a16="http://schemas.microsoft.com/office/drawing/2014/main" val="74714999"/>
                        </a:ext>
                      </a:extLst>
                    </a:gridCol>
                    <a:gridCol w="2817965">
                      <a:extLst>
                        <a:ext uri="{9D8B030D-6E8A-4147-A177-3AD203B41FA5}">
                          <a16:colId xmlns:a16="http://schemas.microsoft.com/office/drawing/2014/main" val="1298339162"/>
                        </a:ext>
                      </a:extLst>
                    </a:gridCol>
                    <a:gridCol w="2861215">
                      <a:extLst>
                        <a:ext uri="{9D8B030D-6E8A-4147-A177-3AD203B41FA5}">
                          <a16:colId xmlns:a16="http://schemas.microsoft.com/office/drawing/2014/main" val="926539428"/>
                        </a:ext>
                      </a:extLst>
                    </a:gridCol>
                  </a:tblGrid>
                  <a:tr h="5026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Sector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Pricing mechanism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 based on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26332762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Decentralized market where prices are dictated by the producer.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4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Capital vintage productivity to capital vintage price ratio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09575074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9253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060037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878990"/>
                      </a:ext>
                    </a:extLst>
                  </a:tr>
                  <a:tr h="4185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only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178231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Inframarginal producer pricing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Price and quantity. Despite the same market price paid/received, the matching is based on the pricing.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5244593"/>
                      </a:ext>
                    </a:extLst>
                  </a:tr>
                  <a:tr h="5530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418773"/>
                      </a:ext>
                    </a:extLst>
                  </a:tr>
                  <a:tr h="8595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Inframarginal producer pricing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979974"/>
                      </a:ext>
                    </a:extLst>
                  </a:tr>
                  <a:tr h="13163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Ore reserve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Royalty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per unit of ore extracted from the mining site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Newly entered mining firm picks a mining site with the lowest royalty.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81117253"/>
                      </a:ext>
                    </a:extLst>
                  </a:tr>
                  <a:tr h="514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Fossil fuel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L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 exogenous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 matching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9316821"/>
                      </a:ext>
                    </a:extLst>
                  </a:tr>
                  <a:tr h="5026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Labor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Fixed wage rate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oMath>
                          </a14:m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 is totally random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8608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2A6935C-AB4E-991B-7812-33685E222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21373"/>
                  </p:ext>
                </p:extLst>
              </p:nvPr>
            </p:nvGraphicFramePr>
            <p:xfrm>
              <a:off x="124111" y="113783"/>
              <a:ext cx="7180456" cy="660769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1276">
                      <a:extLst>
                        <a:ext uri="{9D8B030D-6E8A-4147-A177-3AD203B41FA5}">
                          <a16:colId xmlns:a16="http://schemas.microsoft.com/office/drawing/2014/main" val="74714999"/>
                        </a:ext>
                      </a:extLst>
                    </a:gridCol>
                    <a:gridCol w="2817965">
                      <a:extLst>
                        <a:ext uri="{9D8B030D-6E8A-4147-A177-3AD203B41FA5}">
                          <a16:colId xmlns:a16="http://schemas.microsoft.com/office/drawing/2014/main" val="1298339162"/>
                        </a:ext>
                      </a:extLst>
                    </a:gridCol>
                    <a:gridCol w="2861215">
                      <a:extLst>
                        <a:ext uri="{9D8B030D-6E8A-4147-A177-3AD203B41FA5}">
                          <a16:colId xmlns:a16="http://schemas.microsoft.com/office/drawing/2014/main" val="926539428"/>
                        </a:ext>
                      </a:extLst>
                    </a:gridCol>
                  </a:tblGrid>
                  <a:tr h="5026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Sector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Pricing mechanism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 based on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26332762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Decentralized market where prices are dictated by the producer.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885" t="-32787" r="-442" b="-2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9575074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9253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060037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baseline="-25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878990"/>
                      </a:ext>
                    </a:extLst>
                  </a:tr>
                  <a:tr h="4185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885" t="-490909" r="-442" b="-10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782319"/>
                      </a:ext>
                    </a:extLst>
                  </a:tr>
                  <a:tr h="38811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604" t="-260000" r="-102252" b="-34266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Price and quantity. Despite the same market price paid/received, the matching is based on the pricing.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5244593"/>
                      </a:ext>
                    </a:extLst>
                  </a:tr>
                  <a:tr h="5530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418773"/>
                      </a:ext>
                    </a:extLst>
                  </a:tr>
                  <a:tr h="8595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604" t="-397059" r="-102252" b="-27794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3979974"/>
                      </a:ext>
                    </a:extLst>
                  </a:tr>
                  <a:tr h="13163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Ore reserve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604" t="-325000" r="-102252" b="-81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Newly entered mining firm picks a mining site with the lowest royalty.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81117253"/>
                      </a:ext>
                    </a:extLst>
                  </a:tr>
                  <a:tr h="514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Fossil fuel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604" t="-1105000" r="-102252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 matching</a:t>
                          </a:r>
                          <a:endParaRPr lang="en-PL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9316821"/>
                      </a:ext>
                    </a:extLst>
                  </a:tr>
                  <a:tr h="5026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Labor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L"/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604" t="-1205000" r="-102252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Matching is totally random</a:t>
                          </a:r>
                          <a:endParaRPr lang="en-PL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6572" marR="4657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86080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9F72CCB-84C7-9600-4D65-F2FF23C4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79" y="255181"/>
            <a:ext cx="4511269" cy="511426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2D380-989F-4553-99D5-9500D558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51</a:t>
            </a:fld>
            <a:endParaRPr lang="en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6E6396-B66E-7F2A-E5C6-3991B9CED4D6}"/>
                  </a:ext>
                </a:extLst>
              </p:cNvPr>
              <p:cNvSpPr txBox="1"/>
              <p:nvPr/>
            </p:nvSpPr>
            <p:spPr>
              <a:xfrm>
                <a:off x="7602279" y="5466555"/>
                <a:ext cx="2743200" cy="1332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PL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𝑓𝑖𝑟𝑚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selects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firm</m:t>
                        </m:r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PL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PL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PL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  <m:func>
                                  <m:funcPr>
                                    <m:ctrlPr>
                                      <a:rPr lang="en-PL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PL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PL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PL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PL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PL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func>
                                      <m:funcPr>
                                        <m:ctrlPr>
                                          <a:rPr lang="en-PL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PL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L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PL" sz="2800" dirty="0">
                    <a:effectLst/>
                  </a:rPr>
                  <a:t> </a:t>
                </a:r>
                <a:endParaRPr lang="en-PL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6E6396-B66E-7F2A-E5C6-3991B9CED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79" y="5466555"/>
                <a:ext cx="2743200" cy="1332609"/>
              </a:xfrm>
              <a:prstGeom prst="rect">
                <a:avLst/>
              </a:prstGeom>
              <a:blipFill>
                <a:blip r:embed="rId4"/>
                <a:stretch>
                  <a:fillRect l="-13364" r="-47005" b="-48113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9A811-FB9E-D4E9-8C28-9E3D1714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52F0-E3AF-374B-836A-3346D8243703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BEE0B-A9AB-1B73-D6E2-BFA3DC13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551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15DBC-5B77-8671-E959-9287D8F8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2C8D-F8E6-A94D-8C3F-2B1EF95DF864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9EF3E-DED9-DB3E-A6BF-82FFFF85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DD732-FCED-735D-270F-D15D5D54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52</a:t>
            </a:fld>
            <a:endParaRPr lang="en-PL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3FB4B2D-78D1-FB30-9C3F-0FB4CFB53511}"/>
              </a:ext>
            </a:extLst>
          </p:cNvPr>
          <p:cNvSpPr/>
          <p:nvPr/>
        </p:nvSpPr>
        <p:spPr>
          <a:xfrm>
            <a:off x="1011532" y="4257257"/>
            <a:ext cx="1587640" cy="9144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of material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012D7992-B3BA-9C53-A576-A78068DF42A0}"/>
              </a:ext>
            </a:extLst>
          </p:cNvPr>
          <p:cNvSpPr/>
          <p:nvPr/>
        </p:nvSpPr>
        <p:spPr>
          <a:xfrm>
            <a:off x="3414764" y="4250907"/>
            <a:ext cx="1374949" cy="9144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of mining capital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E360DA2-3FCC-071B-A9E4-486FBD15806A}"/>
              </a:ext>
            </a:extLst>
          </p:cNvPr>
          <p:cNvSpPr/>
          <p:nvPr/>
        </p:nvSpPr>
        <p:spPr>
          <a:xfrm>
            <a:off x="4957189" y="626301"/>
            <a:ext cx="3811030" cy="154784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P(new mining firm) = f(potential unit cost, delta p)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P(mining firm bankruptcy)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0169FA5-8402-101D-8309-7CAA7A012829}"/>
              </a:ext>
            </a:extLst>
          </p:cNvPr>
          <p:cNvCxnSpPr>
            <a:cxnSpLocks/>
            <a:stCxn id="5" idx="5"/>
            <a:endCxn id="6" idx="4"/>
          </p:cNvCxnSpPr>
          <p:nvPr/>
        </p:nvCxnSpPr>
        <p:spPr>
          <a:xfrm rot="5400000" flipH="1" flipV="1">
            <a:off x="3003793" y="3617686"/>
            <a:ext cx="6350" cy="1272792"/>
          </a:xfrm>
          <a:prstGeom prst="curvedConnector3">
            <a:avLst>
              <a:gd name="adj1" fmla="val 37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1B3616C-6096-5FC6-195C-967E58974A3B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 rot="5400000">
            <a:off x="3003793" y="4532086"/>
            <a:ext cx="6350" cy="1272792"/>
          </a:xfrm>
          <a:prstGeom prst="curvedConnector3">
            <a:avLst>
              <a:gd name="adj1" fmla="val 37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68AC4E-C7D1-7DD0-B49B-BD1D403D49B4}"/>
              </a:ext>
            </a:extLst>
          </p:cNvPr>
          <p:cNvCxnSpPr>
            <a:cxnSpLocks/>
            <a:stCxn id="5" idx="4"/>
            <a:endCxn id="7" idx="3"/>
          </p:cNvCxnSpPr>
          <p:nvPr/>
        </p:nvCxnSpPr>
        <p:spPr>
          <a:xfrm rot="5400000" flipH="1" flipV="1">
            <a:off x="1670142" y="970211"/>
            <a:ext cx="2857036" cy="37170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49C39C4-1A80-3276-A9E2-7086879BB71B}"/>
              </a:ext>
            </a:extLst>
          </p:cNvPr>
          <p:cNvSpPr/>
          <p:nvPr/>
        </p:nvSpPr>
        <p:spPr>
          <a:xfrm>
            <a:off x="5146430" y="4257257"/>
            <a:ext cx="1827126" cy="9144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Mining cost competition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2AFE6A6-55C7-0369-3F42-1F5DD2CD7A00}"/>
              </a:ext>
            </a:extLst>
          </p:cNvPr>
          <p:cNvCxnSpPr>
            <a:cxnSpLocks/>
            <a:stCxn id="6" idx="1"/>
            <a:endCxn id="11" idx="2"/>
          </p:cNvCxnSpPr>
          <p:nvPr/>
        </p:nvCxnSpPr>
        <p:spPr>
          <a:xfrm rot="16200000" flipH="1">
            <a:off x="4964896" y="4761523"/>
            <a:ext cx="6350" cy="813917"/>
          </a:xfrm>
          <a:prstGeom prst="curvedConnector3">
            <a:avLst>
              <a:gd name="adj1" fmla="val 37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agon 12">
            <a:extLst>
              <a:ext uri="{FF2B5EF4-FFF2-40B4-BE49-F238E27FC236}">
                <a16:creationId xmlns:a16="http://schemas.microsoft.com/office/drawing/2014/main" id="{271D554D-2807-DBE9-29FC-BC8F7A12BC3C}"/>
              </a:ext>
            </a:extLst>
          </p:cNvPr>
          <p:cNvSpPr/>
          <p:nvPr/>
        </p:nvSpPr>
        <p:spPr>
          <a:xfrm>
            <a:off x="4681699" y="2382262"/>
            <a:ext cx="1343129" cy="68698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Orders for mining capital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242AD9C-83F5-558A-B912-D86E99C0B7CC}"/>
              </a:ext>
            </a:extLst>
          </p:cNvPr>
          <p:cNvSpPr/>
          <p:nvPr/>
        </p:nvSpPr>
        <p:spPr>
          <a:xfrm>
            <a:off x="6469466" y="2609675"/>
            <a:ext cx="1436909" cy="68698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Profits of mining capital firms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7D66F93-570A-DA09-A09C-269E0938CA9D}"/>
              </a:ext>
            </a:extLst>
          </p:cNvPr>
          <p:cNvSpPr/>
          <p:nvPr/>
        </p:nvSpPr>
        <p:spPr>
          <a:xfrm>
            <a:off x="5074418" y="3255370"/>
            <a:ext cx="1454500" cy="68698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R&amp;D of mining capital firms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6A3275-8D46-0251-B5F8-50482C30747A}"/>
              </a:ext>
            </a:extLst>
          </p:cNvPr>
          <p:cNvCxnSpPr>
            <a:cxnSpLocks/>
            <a:stCxn id="7" idx="2"/>
            <a:endCxn id="13" idx="3"/>
          </p:cNvCxnSpPr>
          <p:nvPr/>
        </p:nvCxnSpPr>
        <p:spPr>
          <a:xfrm rot="5400000">
            <a:off x="4737117" y="2118723"/>
            <a:ext cx="551615" cy="662450"/>
          </a:xfrm>
          <a:prstGeom prst="curvedConnector4">
            <a:avLst>
              <a:gd name="adj1" fmla="val 18865"/>
              <a:gd name="adj2" fmla="val 1345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D5F3F48-989D-9B9B-69A8-52F30C7F496B}"/>
              </a:ext>
            </a:extLst>
          </p:cNvPr>
          <p:cNvCxnSpPr>
            <a:cxnSpLocks/>
            <a:stCxn id="13" idx="5"/>
            <a:endCxn id="14" idx="5"/>
          </p:cNvCxnSpPr>
          <p:nvPr/>
        </p:nvCxnSpPr>
        <p:spPr>
          <a:xfrm rot="16200000" flipH="1">
            <a:off x="6680147" y="1555195"/>
            <a:ext cx="227413" cy="1881547"/>
          </a:xfrm>
          <a:prstGeom prst="curvedConnector3">
            <a:avLst>
              <a:gd name="adj1" fmla="val -43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166496D-A9DE-A239-61F2-85521F68C9A0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5400000">
            <a:off x="6980672" y="2844908"/>
            <a:ext cx="302202" cy="12057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D58A242C-6C95-6510-C1C5-FFDD9E452C15}"/>
              </a:ext>
            </a:extLst>
          </p:cNvPr>
          <p:cNvCxnSpPr>
            <a:cxnSpLocks/>
            <a:stCxn id="15" idx="3"/>
            <a:endCxn id="11" idx="3"/>
          </p:cNvCxnSpPr>
          <p:nvPr/>
        </p:nvCxnSpPr>
        <p:spPr>
          <a:xfrm rot="10800000" flipH="1" flipV="1">
            <a:off x="5074418" y="3598863"/>
            <a:ext cx="72012" cy="1115593"/>
          </a:xfrm>
          <a:prstGeom prst="curvedConnector3">
            <a:avLst>
              <a:gd name="adj1" fmla="val -317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941A0B65-62B5-3196-28B4-C719963EB805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5400000">
            <a:off x="6407250" y="2740448"/>
            <a:ext cx="2540316" cy="14077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C2F534FA-4409-3D0C-46B8-D552DF2CB4D6}"/>
              </a:ext>
            </a:extLst>
          </p:cNvPr>
          <p:cNvSpPr/>
          <p:nvPr/>
        </p:nvSpPr>
        <p:spPr>
          <a:xfrm>
            <a:off x="9555905" y="5446451"/>
            <a:ext cx="2034792" cy="9292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 sale of material held in inventory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8B50A1A5-2065-AE0A-7C77-EA0187390807}"/>
              </a:ext>
            </a:extLst>
          </p:cNvPr>
          <p:cNvCxnSpPr>
            <a:cxnSpLocks/>
            <a:stCxn id="7" idx="0"/>
            <a:endCxn id="21" idx="5"/>
          </p:cNvCxnSpPr>
          <p:nvPr/>
        </p:nvCxnSpPr>
        <p:spPr>
          <a:xfrm>
            <a:off x="8768219" y="1400221"/>
            <a:ext cx="2590154" cy="40462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60CF468-11B1-02D6-3D2D-527E69BB365F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rot="5400000" flipH="1">
            <a:off x="5354307" y="371683"/>
            <a:ext cx="1661291" cy="10346841"/>
          </a:xfrm>
          <a:prstGeom prst="curvedConnector4">
            <a:avLst>
              <a:gd name="adj1" fmla="val -13760"/>
              <a:gd name="adj2" fmla="val 10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F75B0E92-A2F2-A1F2-5859-0E010C4813F9}"/>
              </a:ext>
            </a:extLst>
          </p:cNvPr>
          <p:cNvCxnSpPr>
            <a:cxnSpLocks/>
            <a:stCxn id="11" idx="1"/>
            <a:endCxn id="5" idx="2"/>
          </p:cNvCxnSpPr>
          <p:nvPr/>
        </p:nvCxnSpPr>
        <p:spPr>
          <a:xfrm rot="5400000">
            <a:off x="3992544" y="2419245"/>
            <a:ext cx="12700" cy="5504824"/>
          </a:xfrm>
          <a:prstGeom prst="curvedConnector3">
            <a:avLst>
              <a:gd name="adj1" fmla="val 5547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65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42C6E-D1A3-CBFC-1BE4-6C236DF9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0A1A-C7DA-8B46-99FD-33856E7CDFF2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2A74-9AFC-A284-E297-54A79C2B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83D43-276B-3890-199D-512B8157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53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A4877-F82E-38F3-0055-589502C1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9" y="269628"/>
            <a:ext cx="8539716" cy="57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BB2C-2477-A484-96BA-79C9007C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Current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DF275-88EC-5065-6837-6DCCCBD0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-25" dirty="0">
                <a:solidFill>
                  <a:srgbClr val="000000"/>
                </a:solidFill>
                <a:ea typeface="Calibri" panose="020F0502020204030204" pitchFamily="34" charset="0"/>
              </a:rPr>
              <a:t>F</a:t>
            </a:r>
            <a:r>
              <a:rPr lang="en-US" spc="-25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inancial risks associated with the transition to a low-carbon economy </a:t>
            </a:r>
            <a:r>
              <a:rPr lang="en-US" sz="2000" spc="-25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(</a:t>
            </a:r>
            <a:r>
              <a:rPr lang="en-US" sz="2000" spc="-25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Monasterolo</a:t>
            </a:r>
            <a:r>
              <a:rPr lang="en-US" sz="2000" spc="-25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et al., 2018; </a:t>
            </a:r>
            <a:r>
              <a:rPr lang="en-US" sz="2000" spc="-25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Stolbova</a:t>
            </a:r>
            <a:r>
              <a:rPr lang="en-US" sz="2000" spc="-25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et al., 2018; </a:t>
            </a:r>
            <a:r>
              <a:rPr lang="en-US" sz="2000" spc="-25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Semieniuk</a:t>
            </a:r>
            <a:r>
              <a:rPr lang="en-US" sz="2000" spc="-25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et al., 2021)</a:t>
            </a:r>
            <a:endParaRPr lang="en-PL" sz="2000" spc="-25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r>
              <a:rPr lang="en-PL" dirty="0"/>
              <a:t>Climate stress testing framework </a:t>
            </a:r>
            <a:r>
              <a:rPr lang="en-PL" sz="2000" dirty="0"/>
              <a:t>(</a:t>
            </a:r>
            <a:r>
              <a:rPr lang="en-US" sz="2000" spc="-25" dirty="0" err="1">
                <a:solidFill>
                  <a:srgbClr val="000000"/>
                </a:solidFill>
              </a:rPr>
              <a:t>Battiston</a:t>
            </a:r>
            <a:r>
              <a:rPr lang="en-US" sz="2000" spc="-25" dirty="0">
                <a:solidFill>
                  <a:srgbClr val="000000"/>
                </a:solidFill>
              </a:rPr>
              <a:t> et al., 2017)</a:t>
            </a:r>
            <a:r>
              <a:rPr lang="en-PL" sz="2000" spc="-25" dirty="0">
                <a:solidFill>
                  <a:srgbClr val="000000"/>
                </a:solidFill>
              </a:rPr>
              <a:t> </a:t>
            </a:r>
          </a:p>
          <a:p>
            <a:r>
              <a:rPr lang="en-PL" spc="-25" dirty="0">
                <a:solidFill>
                  <a:srgbClr val="000000"/>
                </a:solidFill>
              </a:rPr>
              <a:t>Climate-related SFC ABMs </a:t>
            </a:r>
            <a:r>
              <a:rPr lang="en-GB" sz="2000" spc="-25" dirty="0">
                <a:solidFill>
                  <a:srgbClr val="000000"/>
                </a:solidFill>
              </a:rPr>
              <a:t>(</a:t>
            </a:r>
            <a:r>
              <a:rPr lang="en-GB" sz="2000" spc="-25" dirty="0" err="1">
                <a:solidFill>
                  <a:srgbClr val="000000"/>
                </a:solidFill>
              </a:rPr>
              <a:t>Aglietta</a:t>
            </a:r>
            <a:r>
              <a:rPr lang="en-GB" sz="2000" spc="-25" dirty="0">
                <a:solidFill>
                  <a:srgbClr val="000000"/>
                </a:solidFill>
              </a:rPr>
              <a:t> and </a:t>
            </a:r>
            <a:r>
              <a:rPr lang="en-GB" sz="2000" spc="-25" dirty="0" err="1">
                <a:solidFill>
                  <a:srgbClr val="000000"/>
                </a:solidFill>
              </a:rPr>
              <a:t>Espagne</a:t>
            </a:r>
            <a:r>
              <a:rPr lang="en-GB" sz="2000" spc="-25" dirty="0">
                <a:solidFill>
                  <a:srgbClr val="000000"/>
                </a:solidFill>
              </a:rPr>
              <a:t>, 2016; </a:t>
            </a:r>
            <a:r>
              <a:rPr lang="en-GB" sz="2000" spc="-25" dirty="0" err="1">
                <a:solidFill>
                  <a:srgbClr val="000000"/>
                </a:solidFill>
              </a:rPr>
              <a:t>Dafermos</a:t>
            </a:r>
            <a:r>
              <a:rPr lang="en-GB" sz="2000" spc="-25" dirty="0">
                <a:solidFill>
                  <a:srgbClr val="000000"/>
                </a:solidFill>
              </a:rPr>
              <a:t> et al., 2017; </a:t>
            </a:r>
            <a:r>
              <a:rPr lang="en-GB" sz="2000" spc="-25" dirty="0" err="1">
                <a:solidFill>
                  <a:srgbClr val="000000"/>
                </a:solidFill>
              </a:rPr>
              <a:t>Monasterolo</a:t>
            </a:r>
            <a:r>
              <a:rPr lang="en-GB" sz="2000" spc="-25" dirty="0">
                <a:solidFill>
                  <a:srgbClr val="000000"/>
                </a:solidFill>
              </a:rPr>
              <a:t> et al., 2019; </a:t>
            </a:r>
            <a:r>
              <a:rPr lang="en-GB" sz="2000" spc="-25" dirty="0" err="1">
                <a:solidFill>
                  <a:srgbClr val="000000"/>
                </a:solidFill>
              </a:rPr>
              <a:t>Roncoroni</a:t>
            </a:r>
            <a:r>
              <a:rPr lang="en-GB" sz="2000" spc="-25" dirty="0">
                <a:solidFill>
                  <a:srgbClr val="000000"/>
                </a:solidFill>
              </a:rPr>
              <a:t> et al., 2021; </a:t>
            </a:r>
            <a:r>
              <a:rPr lang="en-GB" sz="2000" spc="-25" dirty="0" err="1">
                <a:solidFill>
                  <a:srgbClr val="000000"/>
                </a:solidFill>
              </a:rPr>
              <a:t>Safarzynska</a:t>
            </a:r>
            <a:r>
              <a:rPr lang="en-GB" sz="2000" spc="-25" dirty="0">
                <a:solidFill>
                  <a:srgbClr val="000000"/>
                </a:solidFill>
              </a:rPr>
              <a:t> and van den Bergh, 2017a)</a:t>
            </a:r>
          </a:p>
          <a:p>
            <a:r>
              <a:rPr lang="en-GB" spc="-25" dirty="0">
                <a:solidFill>
                  <a:srgbClr val="000000"/>
                </a:solidFill>
              </a:rPr>
              <a:t>ABMs focusing on shocks propagating through the network of interrelated banks and firms </a:t>
            </a:r>
            <a:r>
              <a:rPr lang="en-GB" sz="2000" spc="-25" dirty="0">
                <a:solidFill>
                  <a:srgbClr val="000000"/>
                </a:solidFill>
              </a:rPr>
              <a:t>(Tedeschi et al., 2012; </a:t>
            </a:r>
            <a:r>
              <a:rPr lang="en-GB" sz="2000" spc="-25" dirty="0" err="1">
                <a:solidFill>
                  <a:srgbClr val="000000"/>
                </a:solidFill>
              </a:rPr>
              <a:t>Thurner</a:t>
            </a:r>
            <a:r>
              <a:rPr lang="en-GB" sz="2000" spc="-25" dirty="0">
                <a:solidFill>
                  <a:srgbClr val="000000"/>
                </a:solidFill>
              </a:rPr>
              <a:t> and </a:t>
            </a:r>
            <a:r>
              <a:rPr lang="en-GB" sz="2000" spc="-25" dirty="0" err="1">
                <a:solidFill>
                  <a:srgbClr val="000000"/>
                </a:solidFill>
              </a:rPr>
              <a:t>Poledna</a:t>
            </a:r>
            <a:r>
              <a:rPr lang="en-GB" sz="2000" spc="-25" dirty="0">
                <a:solidFill>
                  <a:srgbClr val="000000"/>
                </a:solidFill>
              </a:rPr>
              <a:t>, 2013; </a:t>
            </a:r>
            <a:r>
              <a:rPr lang="en-GB" sz="2000" spc="-25" dirty="0" err="1">
                <a:solidFill>
                  <a:srgbClr val="000000"/>
                </a:solidFill>
              </a:rPr>
              <a:t>Poledna</a:t>
            </a:r>
            <a:r>
              <a:rPr lang="en-GB" sz="2000" spc="-25" dirty="0">
                <a:solidFill>
                  <a:srgbClr val="000000"/>
                </a:solidFill>
              </a:rPr>
              <a:t> and </a:t>
            </a:r>
            <a:r>
              <a:rPr lang="en-GB" sz="2000" spc="-25" dirty="0" err="1">
                <a:solidFill>
                  <a:srgbClr val="000000"/>
                </a:solidFill>
              </a:rPr>
              <a:t>Thurner</a:t>
            </a:r>
            <a:r>
              <a:rPr lang="en-GB" sz="2000" spc="-25" dirty="0">
                <a:solidFill>
                  <a:srgbClr val="000000"/>
                </a:solidFill>
              </a:rPr>
              <a:t>, 2016) </a:t>
            </a:r>
          </a:p>
          <a:p>
            <a:r>
              <a:rPr lang="en-GB" spc="-25" dirty="0">
                <a:solidFill>
                  <a:srgbClr val="000000"/>
                </a:solidFill>
              </a:rPr>
              <a:t>Metal</a:t>
            </a:r>
            <a:r>
              <a:rPr lang="en-GB" sz="2000" spc="-25" dirty="0">
                <a:solidFill>
                  <a:srgbClr val="000000"/>
                </a:solidFill>
              </a:rPr>
              <a:t> </a:t>
            </a:r>
            <a:r>
              <a:rPr lang="en-GB" spc="-25" dirty="0">
                <a:solidFill>
                  <a:srgbClr val="000000"/>
                </a:solidFill>
              </a:rPr>
              <a:t>scarcity in theoretical models </a:t>
            </a:r>
            <a:r>
              <a:rPr lang="en-GB" sz="2000" spc="-25" dirty="0">
                <a:solidFill>
                  <a:srgbClr val="000000"/>
                </a:solidFill>
              </a:rPr>
              <a:t>(</a:t>
            </a:r>
            <a:r>
              <a:rPr lang="en-GB" sz="2000" spc="-25" dirty="0" err="1">
                <a:solidFill>
                  <a:srgbClr val="000000"/>
                </a:solidFill>
              </a:rPr>
              <a:t>Chazel</a:t>
            </a:r>
            <a:r>
              <a:rPr lang="en-GB" sz="2000" spc="-25" dirty="0">
                <a:solidFill>
                  <a:srgbClr val="000000"/>
                </a:solidFill>
              </a:rPr>
              <a:t> et al., 2023; Fabre et al., 2020, and </a:t>
            </a:r>
            <a:r>
              <a:rPr lang="en-GB" sz="2000" spc="-25" dirty="0" err="1">
                <a:solidFill>
                  <a:srgbClr val="000000"/>
                </a:solidFill>
              </a:rPr>
              <a:t>Pommeret</a:t>
            </a:r>
            <a:r>
              <a:rPr lang="en-GB" sz="2000" spc="-25" dirty="0">
                <a:solidFill>
                  <a:srgbClr val="000000"/>
                </a:solidFill>
              </a:rPr>
              <a:t> et al., 2022) </a:t>
            </a:r>
          </a:p>
          <a:p>
            <a:r>
              <a:rPr kumimoji="0" lang="en-GB" sz="28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Commodity-related systemic risks </a:t>
            </a:r>
            <a:r>
              <a:rPr kumimoji="0" lang="en-GB" sz="20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(Basher &amp; </a:t>
            </a:r>
            <a:r>
              <a:rPr kumimoji="0" lang="en-GB" sz="2000" b="0" i="0" u="none" strike="noStrike" kern="1200" cap="none" spc="-2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Sadorsky</a:t>
            </a:r>
            <a:r>
              <a:rPr kumimoji="0" lang="en-GB" sz="2000" b="0" i="0" u="none" strike="noStrike" kern="120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2024; Financial Stability Board, 2023; Ouyang et al., 2024)</a:t>
            </a:r>
            <a:endParaRPr lang="en-GB" sz="2000" spc="-25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GB" sz="3300" spc="-25" dirty="0">
                <a:solidFill>
                  <a:srgbClr val="000000"/>
                </a:solidFill>
              </a:rPr>
              <a:t>…</a:t>
            </a:r>
          </a:p>
          <a:p>
            <a:r>
              <a:rPr lang="en-GB" spc="-25" dirty="0">
                <a:solidFill>
                  <a:srgbClr val="000000"/>
                </a:solidFill>
              </a:rPr>
              <a:t>Role of material intensity of energy transition is underplayed</a:t>
            </a:r>
            <a:r>
              <a:rPr lang="en-GB" sz="2000" spc="-25" dirty="0">
                <a:solidFill>
                  <a:srgbClr val="000000"/>
                </a:solidFill>
              </a:rPr>
              <a:t> (</a:t>
            </a:r>
            <a:r>
              <a:rPr lang="en-GB" sz="2000" spc="-25" dirty="0" err="1">
                <a:solidFill>
                  <a:srgbClr val="000000"/>
                </a:solidFill>
              </a:rPr>
              <a:t>Safarzynska</a:t>
            </a:r>
            <a:r>
              <a:rPr lang="en-GB" sz="2000" spc="-25" dirty="0">
                <a:solidFill>
                  <a:srgbClr val="000000"/>
                </a:solidFill>
              </a:rPr>
              <a:t> and Kryvyy, in progress)</a:t>
            </a:r>
            <a:endParaRPr lang="en-PL" sz="2000" spc="-25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ACF33-3BFC-7987-78DD-087E7ACE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9436-D895-BD4D-BDA1-6B56B711F1CD}" type="datetime1">
              <a:rPr lang="pl-PL" smtClean="0"/>
              <a:t>5.09.2024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5C358-6D48-A9E2-8377-EB5AF323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C288-BCED-B645-D0D4-5F18FB3E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465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B365B-831B-F8B1-0C92-29D10BD6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D75B-28E4-7244-B177-6DD8078E627B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B7B3A-E9C1-B1B2-6010-AF51D950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2B8F-47A8-3B4C-523F-5C21FD88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7</a:t>
            </a:fld>
            <a:endParaRPr lang="en-PL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B46E1D-374B-DA30-A7DE-C48FF176F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786724"/>
              </p:ext>
            </p:extLst>
          </p:nvPr>
        </p:nvGraphicFramePr>
        <p:xfrm>
          <a:off x="1046480" y="136525"/>
          <a:ext cx="10160000" cy="6584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C9B58A3-481C-A89B-C57F-6BB19C6DFDAB}"/>
              </a:ext>
            </a:extLst>
          </p:cNvPr>
          <p:cNvSpPr/>
          <p:nvPr/>
        </p:nvSpPr>
        <p:spPr>
          <a:xfrm>
            <a:off x="5549585" y="2303572"/>
            <a:ext cx="117051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B7A9F-15BE-65BF-184A-90BB57A4A92E}"/>
              </a:ext>
            </a:extLst>
          </p:cNvPr>
          <p:cNvSpPr/>
          <p:nvPr/>
        </p:nvSpPr>
        <p:spPr>
          <a:xfrm>
            <a:off x="6575895" y="2632055"/>
            <a:ext cx="105189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✓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FB639A-444E-1BB4-9216-55E5E0580D58}"/>
              </a:ext>
            </a:extLst>
          </p:cNvPr>
          <p:cNvSpPr/>
          <p:nvPr/>
        </p:nvSpPr>
        <p:spPr>
          <a:xfrm>
            <a:off x="5600534" y="4227175"/>
            <a:ext cx="105189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✓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D5A80-A0E8-5A07-C386-EE55320CDC7F}"/>
              </a:ext>
            </a:extLst>
          </p:cNvPr>
          <p:cNvSpPr/>
          <p:nvPr/>
        </p:nvSpPr>
        <p:spPr>
          <a:xfrm>
            <a:off x="4749074" y="2780625"/>
            <a:ext cx="74732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6073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FE54F-F288-2339-9642-B85A9B97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DB25-9394-F04A-A631-67C29408DCFA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B6C16-B06E-F11E-C532-F3D7E679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A5C8-D55D-2968-C384-6FCA8A6F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8</a:t>
            </a:fld>
            <a:endParaRPr lang="en-PL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93D9AC-22D7-75A8-9C28-EE3D321F85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research</a:t>
            </a:r>
            <a:r>
              <a:rPr lang="pl-PL" dirty="0"/>
              <a:t> </a:t>
            </a:r>
            <a:r>
              <a:rPr lang="pl-PL" dirty="0" err="1"/>
              <a:t>question</a:t>
            </a:r>
            <a:r>
              <a:rPr lang="en-US" dirty="0"/>
              <a:t>s</a:t>
            </a:r>
            <a:endParaRPr lang="pl-P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9FD9E33-C9D9-B986-E66F-887A723007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How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b="1" dirty="0"/>
              <a:t>(i) </a:t>
            </a:r>
            <a:r>
              <a:rPr lang="pl-PL" b="1" dirty="0" err="1"/>
              <a:t>demand</a:t>
            </a:r>
            <a:r>
              <a:rPr lang="pl-PL" b="1" dirty="0"/>
              <a:t> for </a:t>
            </a:r>
            <a:r>
              <a:rPr lang="pl-PL" b="1" dirty="0" err="1"/>
              <a:t>raw</a:t>
            </a:r>
            <a:r>
              <a:rPr lang="pl-PL" b="1" dirty="0"/>
              <a:t> materials</a:t>
            </a:r>
            <a:r>
              <a:rPr lang="pl-PL" dirty="0"/>
              <a:t> </a:t>
            </a:r>
            <a:r>
              <a:rPr lang="pl-PL" dirty="0" err="1"/>
              <a:t>impact</a:t>
            </a:r>
            <a:r>
              <a:rPr lang="pl-PL" dirty="0"/>
              <a:t> </a:t>
            </a:r>
            <a:r>
              <a:rPr lang="pl-PL" b="1" dirty="0"/>
              <a:t>(ii) </a:t>
            </a:r>
            <a:r>
              <a:rPr lang="pl-PL" b="1" dirty="0" err="1"/>
              <a:t>financial</a:t>
            </a:r>
            <a:r>
              <a:rPr lang="pl-PL" b="1" dirty="0"/>
              <a:t> </a:t>
            </a:r>
            <a:r>
              <a:rPr lang="pl-PL" b="1" dirty="0" err="1"/>
              <a:t>markets</a:t>
            </a:r>
            <a:r>
              <a:rPr lang="pl-PL" b="1" dirty="0"/>
              <a:t> </a:t>
            </a:r>
            <a:r>
              <a:rPr lang="pl-PL" b="1" dirty="0" err="1"/>
              <a:t>stability</a:t>
            </a:r>
            <a:r>
              <a:rPr lang="pl-PL" dirty="0"/>
              <a:t>? (and vice</a:t>
            </a:r>
            <a:r>
              <a:rPr lang="en-US" dirty="0"/>
              <a:t> </a:t>
            </a:r>
            <a:r>
              <a:rPr lang="pl-PL" dirty="0"/>
              <a:t>versa)</a:t>
            </a:r>
            <a:endParaRPr lang="en-US" dirty="0"/>
          </a:p>
          <a:p>
            <a:endParaRPr lang="pl-P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DC0D77-07E7-D7BE-478A-454CDDA7A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56887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EA6EC92-53E8-FD44-CE8C-BD3ECF8DC1E9}"/>
              </a:ext>
            </a:extLst>
          </p:cNvPr>
          <p:cNvSpPr/>
          <p:nvPr/>
        </p:nvSpPr>
        <p:spPr>
          <a:xfrm>
            <a:off x="8016893" y="3027315"/>
            <a:ext cx="1992956" cy="19496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/>
              <a:t>Transition to a low-carbon economy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F067A5-A69E-742D-6635-D2E662146319}"/>
              </a:ext>
            </a:extLst>
          </p:cNvPr>
          <p:cNvSpPr/>
          <p:nvPr/>
        </p:nvSpPr>
        <p:spPr>
          <a:xfrm>
            <a:off x="7875813" y="2342017"/>
            <a:ext cx="2220686" cy="44121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Biases and heuristics</a:t>
            </a:r>
            <a:endParaRPr lang="pl-PL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E56D6F-37CC-74D7-658E-8B9ECE888F54}"/>
              </a:ext>
            </a:extLst>
          </p:cNvPr>
          <p:cNvSpPr/>
          <p:nvPr/>
        </p:nvSpPr>
        <p:spPr>
          <a:xfrm>
            <a:off x="7903028" y="5219359"/>
            <a:ext cx="2220686" cy="44121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Biases and heuristics</a:t>
            </a:r>
            <a:endParaRPr lang="pl-PL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E9601DB-6EDD-45F4-031C-3E3BFC0BB46A}"/>
              </a:ext>
            </a:extLst>
          </p:cNvPr>
          <p:cNvSpPr txBox="1">
            <a:spLocks/>
          </p:cNvSpPr>
          <p:nvPr/>
        </p:nvSpPr>
        <p:spPr>
          <a:xfrm>
            <a:off x="838200" y="3484901"/>
            <a:ext cx="5181600" cy="134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does </a:t>
            </a:r>
            <a:r>
              <a:rPr lang="en-US" b="1" dirty="0">
                <a:solidFill>
                  <a:srgbClr val="7030A0"/>
                </a:solidFill>
              </a:rPr>
              <a:t>investor psychology </a:t>
            </a:r>
            <a:r>
              <a:rPr lang="en-US" dirty="0"/>
              <a:t>affect the relationship</a:t>
            </a:r>
            <a:r>
              <a:rPr lang="pl-PL" dirty="0"/>
              <a:t> between </a:t>
            </a:r>
            <a:r>
              <a:rPr lang="pl-PL" b="1" dirty="0"/>
              <a:t>(i)</a:t>
            </a:r>
            <a:r>
              <a:rPr lang="pl-PL" dirty="0"/>
              <a:t> and </a:t>
            </a:r>
            <a:r>
              <a:rPr lang="pl-PL" b="1" dirty="0"/>
              <a:t>(ii)</a:t>
            </a:r>
            <a:r>
              <a:rPr lang="pl-PL" dirty="0"/>
              <a:t>?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38B600-B720-8C19-9F70-4941ED7FCC8D}"/>
              </a:ext>
            </a:extLst>
          </p:cNvPr>
          <p:cNvSpPr txBox="1">
            <a:spLocks/>
          </p:cNvSpPr>
          <p:nvPr/>
        </p:nvSpPr>
        <p:spPr>
          <a:xfrm>
            <a:off x="838200" y="4830932"/>
            <a:ext cx="5181600" cy="134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How would the </a:t>
            </a:r>
            <a:r>
              <a:rPr lang="pl-PL" b="1" dirty="0" err="1">
                <a:solidFill>
                  <a:srgbClr val="00B050"/>
                </a:solidFill>
              </a:rPr>
              <a:t>energy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transition</a:t>
            </a:r>
            <a:r>
              <a:rPr lang="pl-PL" b="1" dirty="0"/>
              <a:t> </a:t>
            </a:r>
            <a:r>
              <a:rPr lang="pl-PL" dirty="0"/>
              <a:t>affect the relation</a:t>
            </a:r>
            <a:r>
              <a:rPr lang="en-US" dirty="0"/>
              <a:t>ship</a:t>
            </a:r>
            <a:r>
              <a:rPr lang="pl-PL" dirty="0"/>
              <a:t> between </a:t>
            </a:r>
            <a:r>
              <a:rPr lang="pl-PL" b="1" dirty="0"/>
              <a:t>(i)</a:t>
            </a:r>
            <a:r>
              <a:rPr lang="pl-PL" dirty="0"/>
              <a:t> and </a:t>
            </a:r>
            <a:r>
              <a:rPr lang="pl-PL" b="1" dirty="0"/>
              <a:t>(ii)</a:t>
            </a:r>
            <a:r>
              <a:rPr lang="pl-PL" dirty="0"/>
              <a:t>?</a:t>
            </a:r>
            <a:endParaRPr lang="en-US" dirty="0"/>
          </a:p>
          <a:p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092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A95568-0CA9-6953-4973-4A6DA67F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Agents in 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5FB49-8BB3-1E50-CB98-A44296887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final good firms (produces C good)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73151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Continuously replace capital</a:t>
            </a:r>
            <a:endParaRPr lang="en-P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power plans that take loans and produce energy (for C firms)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73151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 capital investment once when entering the market</a:t>
            </a:r>
            <a:endParaRPr lang="en-P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73151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finite lifespan</a:t>
            </a:r>
            <a:endParaRPr lang="en-P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  <a:tabLst>
                <a:tab pos="57315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capital good firms (for final good firms, clean power plans, dirty power plants, mining firms)</a:t>
            </a:r>
            <a:endParaRPr lang="en-PL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2B042-0298-060A-F7EE-1C1917F1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6EF8-3084-5241-BA5A-B69CA16DDA6C}" type="datetime1">
              <a:rPr lang="pl-PL" smtClean="0"/>
              <a:t>5.09.2024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60452-C997-83C1-8034-7CA7E86C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EAEPE Conference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4921-694B-A777-97D4-CB53FB82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1824-AE63-574C-AFCA-650C0E3CDE65}" type="slidenum">
              <a:rPr lang="en-PL" smtClean="0"/>
              <a:t>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7765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3902</Words>
  <Application>Microsoft Macintosh PowerPoint</Application>
  <PresentationFormat>Widescreen</PresentationFormat>
  <Paragraphs>1188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NimbusSanL</vt:lpstr>
      <vt:lpstr>Times New Roman</vt:lpstr>
      <vt:lpstr>Office Theme</vt:lpstr>
      <vt:lpstr>From metal ores to financial risk:  a macro-evolutionary model of the energy transition with energy, financial and commodity markets </vt:lpstr>
      <vt:lpstr>PowerPoint Presentation</vt:lpstr>
      <vt:lpstr>PowerPoint Presentation</vt:lpstr>
      <vt:lpstr>PowerPoint Presentation</vt:lpstr>
      <vt:lpstr>PowerPoint Presentation</vt:lpstr>
      <vt:lpstr>Current discussion</vt:lpstr>
      <vt:lpstr>PowerPoint Presentation</vt:lpstr>
      <vt:lpstr>PowerPoint Presentation</vt:lpstr>
      <vt:lpstr>Agents in the model</vt:lpstr>
      <vt:lpstr>Agents in the model</vt:lpstr>
      <vt:lpstr>Model structure: flow of goods</vt:lpstr>
      <vt:lpstr>Ore extraction</vt:lpstr>
      <vt:lpstr>Processing ore into materials</vt:lpstr>
      <vt:lpstr>Production of sector-specific capital goods</vt:lpstr>
      <vt:lpstr>Electricity generation</vt:lpstr>
      <vt:lpstr>Final good production and consumption</vt:lpstr>
      <vt:lpstr>PowerPoint Presentation</vt:lpstr>
      <vt:lpstr>Commercial Bank</vt:lpstr>
      <vt:lpstr>Other details</vt:lpstr>
      <vt:lpstr>Effect of the relative material intensity of investments in renewable power plants to fossil-fuel power plants</vt:lpstr>
      <vt:lpstr>Effect of the relative material intensity of investments in renewable power plants to fossil-fuel power plants (1) </vt:lpstr>
      <vt:lpstr>Effect of the relative material intensity of investments in renewable power plants to fossil-fuel power plants (2) </vt:lpstr>
      <vt:lpstr>Effect of the dynamics of fuel prices on the low-carbon transition (1) </vt:lpstr>
      <vt:lpstr>Effect of the dynamics of fuel prices on the low-carbon transition (2) </vt:lpstr>
      <vt:lpstr>Effect of the declining metal ore extraction costs (1) </vt:lpstr>
      <vt:lpstr>Effect of the declining metal ore extraction costs (2) </vt:lpstr>
      <vt:lpstr>Effect of the geopolitical risk (1) </vt:lpstr>
      <vt:lpstr>Effect of the geopolitical risk (2) </vt:lpstr>
      <vt:lpstr>Effect of the geopolitical risk (3)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and conclusions</vt:lpstr>
      <vt:lpstr>PowerPoint Presentation</vt:lpstr>
      <vt:lpstr>Households</vt:lpstr>
      <vt:lpstr>Final good firms</vt:lpstr>
      <vt:lpstr>Energy firms</vt:lpstr>
      <vt:lpstr>Energy firms</vt:lpstr>
      <vt:lpstr>Capital firms</vt:lpstr>
      <vt:lpstr>Capital firms</vt:lpstr>
      <vt:lpstr>Capital firms</vt:lpstr>
      <vt:lpstr>Capital firms</vt:lpstr>
      <vt:lpstr>Capital firms and R&amp;D process</vt:lpstr>
      <vt:lpstr>Mining firms</vt:lpstr>
      <vt:lpstr>Mining sites (ore reserves)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intensity of the low-carbon energy transition: a macro-evolutionary perspective </dc:title>
  <dc:creator>Kryvyy Taras</dc:creator>
  <cp:lastModifiedBy>Kryvyy Taras</cp:lastModifiedBy>
  <cp:revision>1</cp:revision>
  <dcterms:created xsi:type="dcterms:W3CDTF">2023-07-04T10:32:20Z</dcterms:created>
  <dcterms:modified xsi:type="dcterms:W3CDTF">2024-09-06T07:21:43Z</dcterms:modified>
</cp:coreProperties>
</file>